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media/image12.svg" ContentType="image/svg+xml"/>
  <Override PartName="/ppt/media/image14.svg" ContentType="image/svg+xml"/>
  <Override PartName="/ppt/media/image16.svg" ContentType="image/svg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notesSlides/notesSlide4.xml" ContentType="application/vnd.openxmlformats-officedocument.presentationml.notesSlide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media/image31.svg" ContentType="image/svg+xml"/>
  <Override PartName="/ppt/media/image34.svg" ContentType="image/sv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590" r:id="rId2"/>
    <p:sldId id="591" r:id="rId3"/>
    <p:sldId id="2147309965" r:id="rId4"/>
    <p:sldId id="2147471687" r:id="rId5"/>
    <p:sldId id="2147469882" r:id="rId6"/>
    <p:sldId id="2147309963" r:id="rId7"/>
    <p:sldId id="2147471689" r:id="rId8"/>
    <p:sldId id="2147469794" r:id="rId9"/>
    <p:sldId id="593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30"/>
  </p:normalViewPr>
  <p:slideViewPr>
    <p:cSldViewPr snapToGrid="0">
      <p:cViewPr varScale="1">
        <p:scale>
          <a:sx n="113" d="100"/>
          <a:sy n="113" d="100"/>
        </p:scale>
        <p:origin x="7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E27146-4AAA-FD43-BA2F-908D17C442E6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10FE1594-FBBD-0742-83AE-914E49272581}">
      <dgm:prSet phldrT="[Texto]" custT="1"/>
      <dgm:spPr>
        <a:xfrm>
          <a:off x="695765" y="943252"/>
          <a:ext cx="3748426" cy="471814"/>
        </a:xfrm>
        <a:prstGeom prst="rect">
          <a:avLst/>
        </a:prstGeom>
        <a:solidFill>
          <a:srgbClr val="2C596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 algn="ctr">
            <a:buFont typeface="Wingdings" pitchFamily="2" charset="2"/>
            <a:buNone/>
          </a:pPr>
          <a:r>
            <a:rPr lang="es-MX" sz="1300" b="1" i="0" dirty="0">
              <a:solidFill>
                <a:sysClr val="window" lastClr="FFFFFF"/>
              </a:solidFill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rPr>
            <a:t>Fácil de usar, con alto rendimiento, escalabilidad y confiabilidad</a:t>
          </a:r>
          <a:endParaRPr lang="en-US" sz="1300" b="1" i="0" dirty="0">
            <a:solidFill>
              <a:sysClr val="window" lastClr="FFFFFF"/>
            </a:solidFill>
            <a:latin typeface="Oracle Sans Semi Bold" panose="020B0503020204020204" pitchFamily="34" charset="0"/>
            <a:ea typeface="+mn-ea"/>
            <a:cs typeface="Oracle Sans Semi Bold" panose="020B0503020204020204" pitchFamily="34" charset="0"/>
          </a:endParaRPr>
        </a:p>
      </dgm:t>
    </dgm:pt>
    <dgm:pt modelId="{F6E1A849-B0F3-A146-9736-5D48D60663D0}" type="parTrans" cxnId="{8F3BEF17-BB90-2C47-B029-A3AB549563EC}">
      <dgm:prSet/>
      <dgm:spPr/>
      <dgm:t>
        <a:bodyPr/>
        <a:lstStyle/>
        <a:p>
          <a:pPr algn="ctr"/>
          <a:endParaRPr lang="es-MX" sz="1300" b="1" i="0">
            <a:latin typeface="Oracle Sans Semi Bold" panose="020B0503020204020204" pitchFamily="34" charset="0"/>
            <a:cs typeface="Oracle Sans Semi Bold" panose="020B0503020204020204" pitchFamily="34" charset="0"/>
          </a:endParaRPr>
        </a:p>
      </dgm:t>
    </dgm:pt>
    <dgm:pt modelId="{EF577D25-06AD-794D-BD57-7ECD7953BE9C}" type="sibTrans" cxnId="{8F3BEF17-BB90-2C47-B029-A3AB549563EC}">
      <dgm:prSet/>
      <dgm:spPr/>
      <dgm:t>
        <a:bodyPr/>
        <a:lstStyle/>
        <a:p>
          <a:pPr algn="ctr"/>
          <a:endParaRPr lang="es-MX" sz="1300" b="1" i="0">
            <a:latin typeface="Oracle Sans Semi Bold" panose="020B0503020204020204" pitchFamily="34" charset="0"/>
            <a:cs typeface="Oracle Sans Semi Bold" panose="020B0503020204020204" pitchFamily="34" charset="0"/>
          </a:endParaRPr>
        </a:p>
      </dgm:t>
    </dgm:pt>
    <dgm:pt modelId="{6B636089-10BF-5B41-800B-799F01691944}">
      <dgm:prSet phldrT="[Texto]" custT="1"/>
      <dgm:spPr>
        <a:xfrm>
          <a:off x="695765" y="2358244"/>
          <a:ext cx="3748426" cy="471814"/>
        </a:xfrm>
        <a:prstGeom prst="rect">
          <a:avLst/>
        </a:prstGeom>
        <a:solidFill>
          <a:srgbClr val="2C596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 algn="ctr">
            <a:buFont typeface="Wingdings" pitchFamily="2" charset="2"/>
            <a:buNone/>
          </a:pPr>
          <a:r>
            <a:rPr lang="es-MX" sz="1300" b="1" i="0" dirty="0">
              <a:solidFill>
                <a:sysClr val="window" lastClr="FFFFFF"/>
              </a:solidFill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rPr>
            <a:t>Seguridad y Conectividad</a:t>
          </a:r>
        </a:p>
      </dgm:t>
    </dgm:pt>
    <dgm:pt modelId="{0405F90F-C0BA-E94B-8DB2-38DA11C9A298}" type="parTrans" cxnId="{ADEE36B7-AD0B-5647-9BC7-9E38191BF04B}">
      <dgm:prSet/>
      <dgm:spPr/>
      <dgm:t>
        <a:bodyPr/>
        <a:lstStyle/>
        <a:p>
          <a:pPr algn="ctr"/>
          <a:endParaRPr lang="es-MX" sz="1300" b="1" i="0">
            <a:latin typeface="Oracle Sans Semi Bold" panose="020B0503020204020204" pitchFamily="34" charset="0"/>
            <a:cs typeface="Oracle Sans Semi Bold" panose="020B0503020204020204" pitchFamily="34" charset="0"/>
          </a:endParaRPr>
        </a:p>
      </dgm:t>
    </dgm:pt>
    <dgm:pt modelId="{69C9D9E8-1D21-E44E-8163-45B12A735C65}" type="sibTrans" cxnId="{ADEE36B7-AD0B-5647-9BC7-9E38191BF04B}">
      <dgm:prSet/>
      <dgm:spPr/>
      <dgm:t>
        <a:bodyPr/>
        <a:lstStyle/>
        <a:p>
          <a:pPr algn="ctr"/>
          <a:endParaRPr lang="es-MX" sz="1300" b="1" i="0">
            <a:latin typeface="Oracle Sans Semi Bold" panose="020B0503020204020204" pitchFamily="34" charset="0"/>
            <a:cs typeface="Oracle Sans Semi Bold" panose="020B0503020204020204" pitchFamily="34" charset="0"/>
          </a:endParaRPr>
        </a:p>
      </dgm:t>
    </dgm:pt>
    <dgm:pt modelId="{A902416D-D1EF-434A-BC03-9E17BD4B8D6B}">
      <dgm:prSet phldrT="[Texto]" custT="1"/>
      <dgm:spPr>
        <a:xfrm>
          <a:off x="357676" y="3065740"/>
          <a:ext cx="4086515" cy="471814"/>
        </a:xfrm>
        <a:prstGeom prst="rect">
          <a:avLst/>
        </a:prstGeom>
        <a:solidFill>
          <a:srgbClr val="2C596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 algn="ctr">
            <a:buFont typeface="Wingdings" pitchFamily="2" charset="2"/>
            <a:buNone/>
          </a:pPr>
          <a:r>
            <a:rPr lang="es-MX" sz="1300" b="1" i="0" dirty="0">
              <a:solidFill>
                <a:sysClr val="window" lastClr="FFFFFF"/>
              </a:solidFill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rPr>
            <a:t>Base de datos segura para transacciones y cumplimiento ACID</a:t>
          </a:r>
        </a:p>
      </dgm:t>
    </dgm:pt>
    <dgm:pt modelId="{6F90CB54-90F7-7C49-87AE-30F20CDB7C00}" type="parTrans" cxnId="{CC6061F1-7C08-4D44-B060-15C42DCD8706}">
      <dgm:prSet/>
      <dgm:spPr/>
      <dgm:t>
        <a:bodyPr/>
        <a:lstStyle/>
        <a:p>
          <a:pPr algn="ctr"/>
          <a:endParaRPr lang="es-MX" sz="1300" b="1" i="0">
            <a:latin typeface="Oracle Sans Semi Bold" panose="020B0503020204020204" pitchFamily="34" charset="0"/>
            <a:cs typeface="Oracle Sans Semi Bold" panose="020B0503020204020204" pitchFamily="34" charset="0"/>
          </a:endParaRPr>
        </a:p>
      </dgm:t>
    </dgm:pt>
    <dgm:pt modelId="{7743B527-0FBA-CE44-A49C-3AE368B14433}" type="sibTrans" cxnId="{CC6061F1-7C08-4D44-B060-15C42DCD8706}">
      <dgm:prSet/>
      <dgm:spPr/>
      <dgm:t>
        <a:bodyPr/>
        <a:lstStyle/>
        <a:p>
          <a:pPr algn="ctr"/>
          <a:endParaRPr lang="es-MX" sz="1300" b="1" i="0">
            <a:latin typeface="Oracle Sans Semi Bold" panose="020B0503020204020204" pitchFamily="34" charset="0"/>
            <a:cs typeface="Oracle Sans Semi Bold" panose="020B0503020204020204" pitchFamily="34" charset="0"/>
          </a:endParaRPr>
        </a:p>
      </dgm:t>
    </dgm:pt>
    <dgm:pt modelId="{B06DC9CB-3DCD-3B45-B0B1-BF77407FC686}">
      <dgm:prSet phldrT="[Texto]" custT="1"/>
      <dgm:spPr>
        <a:xfrm>
          <a:off x="799531" y="1650748"/>
          <a:ext cx="3644660" cy="471814"/>
        </a:xfrm>
        <a:prstGeom prst="rect">
          <a:avLst/>
        </a:prstGeom>
        <a:solidFill>
          <a:srgbClr val="2C596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 algn="ctr">
            <a:buFont typeface="Wingdings" pitchFamily="2" charset="2"/>
            <a:buNone/>
          </a:pPr>
          <a:r>
            <a:rPr lang="es-MX" sz="1300" b="1" i="0" dirty="0">
              <a:solidFill>
                <a:sysClr val="window" lastClr="FFFFFF"/>
              </a:solidFill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rPr>
            <a:t>Multiplataforma y Compatible</a:t>
          </a:r>
        </a:p>
      </dgm:t>
    </dgm:pt>
    <dgm:pt modelId="{E2E1160E-E9D8-D748-9B42-BD60F750D880}" type="parTrans" cxnId="{F1204D39-F3DC-A54D-8453-FC3086008DD9}">
      <dgm:prSet/>
      <dgm:spPr/>
      <dgm:t>
        <a:bodyPr/>
        <a:lstStyle/>
        <a:p>
          <a:pPr algn="ctr"/>
          <a:endParaRPr lang="es-MX" sz="1300" b="1" i="0">
            <a:latin typeface="Oracle Sans Semi Bold" panose="020B0503020204020204" pitchFamily="34" charset="0"/>
            <a:cs typeface="Oracle Sans Semi Bold" panose="020B0503020204020204" pitchFamily="34" charset="0"/>
          </a:endParaRPr>
        </a:p>
      </dgm:t>
    </dgm:pt>
    <dgm:pt modelId="{F10DAB6A-83D7-A043-AA5E-D0866B64A9A1}" type="sibTrans" cxnId="{F1204D39-F3DC-A54D-8453-FC3086008DD9}">
      <dgm:prSet/>
      <dgm:spPr/>
      <dgm:t>
        <a:bodyPr/>
        <a:lstStyle/>
        <a:p>
          <a:pPr algn="ctr"/>
          <a:endParaRPr lang="es-MX" sz="1300" b="1" i="0">
            <a:latin typeface="Oracle Sans Semi Bold" panose="020B0503020204020204" pitchFamily="34" charset="0"/>
            <a:cs typeface="Oracle Sans Semi Bold" panose="020B0503020204020204" pitchFamily="34" charset="0"/>
          </a:endParaRPr>
        </a:p>
      </dgm:t>
    </dgm:pt>
    <dgm:pt modelId="{20A36CEC-E54A-BF44-A453-16C8F5801C34}">
      <dgm:prSet custT="1"/>
      <dgm:spPr>
        <a:xfrm>
          <a:off x="357676" y="235756"/>
          <a:ext cx="4086515" cy="471814"/>
        </a:xfrm>
        <a:prstGeom prst="rect">
          <a:avLst/>
        </a:prstGeom>
        <a:solidFill>
          <a:srgbClr val="2C596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pPr algn="ctr">
            <a:buNone/>
          </a:pPr>
          <a:r>
            <a:rPr lang="es-MX" sz="1300" b="1" i="0" dirty="0">
              <a:solidFill>
                <a:sysClr val="window" lastClr="FFFFFF"/>
              </a:solidFill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rPr>
            <a:t>Código Abierto</a:t>
          </a:r>
        </a:p>
      </dgm:t>
    </dgm:pt>
    <dgm:pt modelId="{1A71B607-B282-6149-846E-2F094D6C887A}" type="parTrans" cxnId="{C19071F9-FBAF-FA41-9DA7-71B90780B247}">
      <dgm:prSet/>
      <dgm:spPr/>
      <dgm:t>
        <a:bodyPr/>
        <a:lstStyle/>
        <a:p>
          <a:pPr algn="ctr"/>
          <a:endParaRPr lang="es-MX" sz="1300" b="1" i="0">
            <a:latin typeface="Oracle Sans Semi Bold" panose="020B0503020204020204" pitchFamily="34" charset="0"/>
            <a:cs typeface="Oracle Sans Semi Bold" panose="020B0503020204020204" pitchFamily="34" charset="0"/>
          </a:endParaRPr>
        </a:p>
      </dgm:t>
    </dgm:pt>
    <dgm:pt modelId="{C888075F-5F4A-FD4E-9DF2-6DC78A79A8E9}" type="sibTrans" cxnId="{C19071F9-FBAF-FA41-9DA7-71B90780B247}">
      <dgm:prSet/>
      <dgm:spPr>
        <a:xfrm>
          <a:off x="-4265456" y="-675500"/>
          <a:ext cx="5082131" cy="5082131"/>
        </a:xfrm>
        <a:prstGeom prst="blockArc">
          <a:avLst>
            <a:gd name="adj1" fmla="val 18900000"/>
            <a:gd name="adj2" fmla="val 2700000"/>
            <a:gd name="adj3" fmla="val 425"/>
          </a:avLst>
        </a:prstGeom>
        <a:solidFill>
          <a:srgbClr val="2C5967">
            <a:alpha val="20000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pPr algn="ctr"/>
          <a:endParaRPr lang="es-MX" sz="1300" b="1" i="0">
            <a:latin typeface="Oracle Sans Semi Bold" panose="020B0503020204020204" pitchFamily="34" charset="0"/>
            <a:cs typeface="Oracle Sans Semi Bold" panose="020B0503020204020204" pitchFamily="34" charset="0"/>
          </a:endParaRPr>
        </a:p>
      </dgm:t>
    </dgm:pt>
    <dgm:pt modelId="{A20418C6-3A5E-D947-9E31-F3E811EDB67A}" type="pres">
      <dgm:prSet presAssocID="{EFE27146-4AAA-FD43-BA2F-908D17C442E6}" presName="Name0" presStyleCnt="0">
        <dgm:presLayoutVars>
          <dgm:chMax val="7"/>
          <dgm:chPref val="7"/>
          <dgm:dir/>
        </dgm:presLayoutVars>
      </dgm:prSet>
      <dgm:spPr/>
    </dgm:pt>
    <dgm:pt modelId="{0BE21A20-31DF-A440-8DB8-EF2032B1D817}" type="pres">
      <dgm:prSet presAssocID="{EFE27146-4AAA-FD43-BA2F-908D17C442E6}" presName="Name1" presStyleCnt="0"/>
      <dgm:spPr/>
    </dgm:pt>
    <dgm:pt modelId="{EDB2A059-86E7-1A46-B32B-81777C5D1BC6}" type="pres">
      <dgm:prSet presAssocID="{EFE27146-4AAA-FD43-BA2F-908D17C442E6}" presName="cycle" presStyleCnt="0"/>
      <dgm:spPr/>
    </dgm:pt>
    <dgm:pt modelId="{67DE289A-F45B-A740-B80B-C338937A7EF6}" type="pres">
      <dgm:prSet presAssocID="{EFE27146-4AAA-FD43-BA2F-908D17C442E6}" presName="srcNode" presStyleLbl="node1" presStyleIdx="0" presStyleCnt="5"/>
      <dgm:spPr/>
    </dgm:pt>
    <dgm:pt modelId="{CD80B653-5A67-4942-9607-1BE35F00BFE8}" type="pres">
      <dgm:prSet presAssocID="{EFE27146-4AAA-FD43-BA2F-908D17C442E6}" presName="conn" presStyleLbl="parChTrans1D2" presStyleIdx="0" presStyleCnt="1" custLinFactNeighborX="-54" custLinFactNeighborY="-415"/>
      <dgm:spPr/>
    </dgm:pt>
    <dgm:pt modelId="{57B22E56-8BAD-684B-93E4-56C12E2AA7BA}" type="pres">
      <dgm:prSet presAssocID="{EFE27146-4AAA-FD43-BA2F-908D17C442E6}" presName="extraNode" presStyleLbl="node1" presStyleIdx="0" presStyleCnt="5"/>
      <dgm:spPr/>
    </dgm:pt>
    <dgm:pt modelId="{C35076C8-28D1-A442-B587-C9BEC8C7EFF2}" type="pres">
      <dgm:prSet presAssocID="{EFE27146-4AAA-FD43-BA2F-908D17C442E6}" presName="dstNode" presStyleLbl="node1" presStyleIdx="0" presStyleCnt="5"/>
      <dgm:spPr/>
    </dgm:pt>
    <dgm:pt modelId="{6BD29C62-B698-8746-BFA3-A2DF4AF0282B}" type="pres">
      <dgm:prSet presAssocID="{20A36CEC-E54A-BF44-A453-16C8F5801C34}" presName="text_1" presStyleLbl="node1" presStyleIdx="0" presStyleCnt="5">
        <dgm:presLayoutVars>
          <dgm:bulletEnabled val="1"/>
        </dgm:presLayoutVars>
      </dgm:prSet>
      <dgm:spPr/>
    </dgm:pt>
    <dgm:pt modelId="{C2C407E3-20D8-384A-B379-5CEC671178F3}" type="pres">
      <dgm:prSet presAssocID="{20A36CEC-E54A-BF44-A453-16C8F5801C34}" presName="accent_1" presStyleCnt="0"/>
      <dgm:spPr/>
    </dgm:pt>
    <dgm:pt modelId="{F654EC7B-913F-CC4B-BC5E-8E9DEC848309}" type="pres">
      <dgm:prSet presAssocID="{20A36CEC-E54A-BF44-A453-16C8F5801C34}" presName="accentRepeatNode" presStyleLbl="solidFgAcc1" presStyleIdx="0" presStyleCnt="5"/>
      <dgm:spPr>
        <a:xfrm>
          <a:off x="62792" y="176779"/>
          <a:ext cx="589768" cy="589768"/>
        </a:xfrm>
        <a:prstGeom prst="ellipse">
          <a:avLst/>
        </a:prstGeom>
        <a:noFill/>
        <a:ln w="12700" cap="flat" cmpd="sng" algn="ctr">
          <a:noFill/>
          <a:prstDash val="solid"/>
          <a:miter lim="800000"/>
        </a:ln>
        <a:effectLst/>
      </dgm:spPr>
    </dgm:pt>
    <dgm:pt modelId="{320FDDB8-6D95-D946-BF81-FD9E93C711A4}" type="pres">
      <dgm:prSet presAssocID="{10FE1594-FBBD-0742-83AE-914E49272581}" presName="text_2" presStyleLbl="node1" presStyleIdx="1" presStyleCnt="5">
        <dgm:presLayoutVars>
          <dgm:bulletEnabled val="1"/>
        </dgm:presLayoutVars>
      </dgm:prSet>
      <dgm:spPr/>
    </dgm:pt>
    <dgm:pt modelId="{9F30333C-C6EC-B24C-9370-082B81F6065D}" type="pres">
      <dgm:prSet presAssocID="{10FE1594-FBBD-0742-83AE-914E49272581}" presName="accent_2" presStyleCnt="0"/>
      <dgm:spPr/>
    </dgm:pt>
    <dgm:pt modelId="{5BBDF52A-7A8C-4347-8221-3141CC5CB179}" type="pres">
      <dgm:prSet presAssocID="{10FE1594-FBBD-0742-83AE-914E49272581}" presName="accentRepeatNode" presStyleLbl="solidFgAcc1" presStyleIdx="1" presStyleCnt="5"/>
      <dgm:spPr>
        <a:xfrm>
          <a:off x="400881" y="884275"/>
          <a:ext cx="589768" cy="589768"/>
        </a:xfrm>
        <a:prstGeom prst="ellipse">
          <a:avLst/>
        </a:prstGeom>
        <a:noFill/>
        <a:ln w="12700" cap="flat" cmpd="sng" algn="ctr">
          <a:solidFill>
            <a:srgbClr val="D1350F">
              <a:hueOff val="0"/>
              <a:satOff val="0"/>
              <a:lumOff val="0"/>
              <a:alpha val="0"/>
            </a:srgbClr>
          </a:solidFill>
          <a:prstDash val="solid"/>
          <a:miter lim="800000"/>
        </a:ln>
        <a:effectLst/>
      </dgm:spPr>
    </dgm:pt>
    <dgm:pt modelId="{7DBCC7BD-6EF6-3649-A3F4-208E38935846}" type="pres">
      <dgm:prSet presAssocID="{B06DC9CB-3DCD-3B45-B0B1-BF77407FC686}" presName="text_3" presStyleLbl="node1" presStyleIdx="2" presStyleCnt="5">
        <dgm:presLayoutVars>
          <dgm:bulletEnabled val="1"/>
        </dgm:presLayoutVars>
      </dgm:prSet>
      <dgm:spPr/>
    </dgm:pt>
    <dgm:pt modelId="{18D5C9E4-44FF-FD47-8C8E-95488ED99305}" type="pres">
      <dgm:prSet presAssocID="{B06DC9CB-3DCD-3B45-B0B1-BF77407FC686}" presName="accent_3" presStyleCnt="0"/>
      <dgm:spPr/>
    </dgm:pt>
    <dgm:pt modelId="{88D64425-7194-B44A-972C-6DE9F983C17C}" type="pres">
      <dgm:prSet presAssocID="{B06DC9CB-3DCD-3B45-B0B1-BF77407FC686}" presName="accentRepeatNode" presStyleLbl="solidFgAcc1" presStyleIdx="2" presStyleCnt="5"/>
      <dgm:spPr>
        <a:xfrm>
          <a:off x="504647" y="1591771"/>
          <a:ext cx="589768" cy="589768"/>
        </a:xfrm>
        <a:prstGeom prst="ellipse">
          <a:avLst/>
        </a:prstGeom>
        <a:noFill/>
        <a:ln w="12700" cap="flat" cmpd="sng" algn="ctr">
          <a:solidFill>
            <a:srgbClr val="D1350F">
              <a:hueOff val="0"/>
              <a:satOff val="0"/>
              <a:lumOff val="0"/>
              <a:alpha val="0"/>
            </a:srgbClr>
          </a:solidFill>
          <a:prstDash val="solid"/>
          <a:miter lim="800000"/>
        </a:ln>
        <a:effectLst/>
      </dgm:spPr>
    </dgm:pt>
    <dgm:pt modelId="{CC39622B-38C9-B645-B743-E972B3E24816}" type="pres">
      <dgm:prSet presAssocID="{6B636089-10BF-5B41-800B-799F01691944}" presName="text_4" presStyleLbl="node1" presStyleIdx="3" presStyleCnt="5">
        <dgm:presLayoutVars>
          <dgm:bulletEnabled val="1"/>
        </dgm:presLayoutVars>
      </dgm:prSet>
      <dgm:spPr/>
    </dgm:pt>
    <dgm:pt modelId="{C0A0D978-5218-0E4A-8584-C2E67A0DA4C4}" type="pres">
      <dgm:prSet presAssocID="{6B636089-10BF-5B41-800B-799F01691944}" presName="accent_4" presStyleCnt="0"/>
      <dgm:spPr/>
    </dgm:pt>
    <dgm:pt modelId="{37CFFE54-4055-DF46-80EF-97DDA935DE7A}" type="pres">
      <dgm:prSet presAssocID="{6B636089-10BF-5B41-800B-799F01691944}" presName="accentRepeatNode" presStyleLbl="solidFgAcc1" presStyleIdx="3" presStyleCnt="5"/>
      <dgm:spPr>
        <a:xfrm>
          <a:off x="400881" y="2299267"/>
          <a:ext cx="589768" cy="589768"/>
        </a:xfrm>
        <a:prstGeom prst="ellipse">
          <a:avLst/>
        </a:prstGeom>
        <a:noFill/>
        <a:ln w="12700" cap="flat" cmpd="sng" algn="ctr">
          <a:solidFill>
            <a:srgbClr val="D1350F">
              <a:hueOff val="0"/>
              <a:satOff val="0"/>
              <a:lumOff val="0"/>
              <a:alpha val="0"/>
            </a:srgbClr>
          </a:solidFill>
          <a:prstDash val="solid"/>
          <a:miter lim="800000"/>
        </a:ln>
        <a:effectLst/>
      </dgm:spPr>
    </dgm:pt>
    <dgm:pt modelId="{DBC8588D-1060-A54B-B5C1-70E19309BBFF}" type="pres">
      <dgm:prSet presAssocID="{A902416D-D1EF-434A-BC03-9E17BD4B8D6B}" presName="text_5" presStyleLbl="node1" presStyleIdx="4" presStyleCnt="5">
        <dgm:presLayoutVars>
          <dgm:bulletEnabled val="1"/>
        </dgm:presLayoutVars>
      </dgm:prSet>
      <dgm:spPr/>
    </dgm:pt>
    <dgm:pt modelId="{003B13ED-0147-DF49-BC39-74FC5D36BB70}" type="pres">
      <dgm:prSet presAssocID="{A902416D-D1EF-434A-BC03-9E17BD4B8D6B}" presName="accent_5" presStyleCnt="0"/>
      <dgm:spPr/>
    </dgm:pt>
    <dgm:pt modelId="{A77FAA9E-4BDF-8241-8916-61352B0FF256}" type="pres">
      <dgm:prSet presAssocID="{A902416D-D1EF-434A-BC03-9E17BD4B8D6B}" presName="accentRepeatNode" presStyleLbl="solidFgAcc1" presStyleIdx="4" presStyleCnt="5"/>
      <dgm:spPr>
        <a:xfrm>
          <a:off x="62792" y="3006763"/>
          <a:ext cx="589768" cy="589768"/>
        </a:xfrm>
        <a:prstGeom prst="ellipse">
          <a:avLst/>
        </a:prstGeom>
        <a:noFill/>
        <a:ln w="12700" cap="flat" cmpd="sng" algn="ctr">
          <a:solidFill>
            <a:srgbClr val="D1350F">
              <a:hueOff val="0"/>
              <a:satOff val="0"/>
              <a:lumOff val="0"/>
              <a:alpha val="0"/>
            </a:srgbClr>
          </a:solidFill>
          <a:prstDash val="solid"/>
          <a:miter lim="800000"/>
        </a:ln>
        <a:effectLst/>
      </dgm:spPr>
    </dgm:pt>
  </dgm:ptLst>
  <dgm:cxnLst>
    <dgm:cxn modelId="{8F3BEF17-BB90-2C47-B029-A3AB549563EC}" srcId="{EFE27146-4AAA-FD43-BA2F-908D17C442E6}" destId="{10FE1594-FBBD-0742-83AE-914E49272581}" srcOrd="1" destOrd="0" parTransId="{F6E1A849-B0F3-A146-9736-5D48D60663D0}" sibTransId="{EF577D25-06AD-794D-BD57-7ECD7953BE9C}"/>
    <dgm:cxn modelId="{2A9C291B-86C1-554D-A487-2BD51051F34C}" type="presOf" srcId="{10FE1594-FBBD-0742-83AE-914E49272581}" destId="{320FDDB8-6D95-D946-BF81-FD9E93C711A4}" srcOrd="0" destOrd="0" presId="urn:microsoft.com/office/officeart/2008/layout/VerticalCurvedList"/>
    <dgm:cxn modelId="{F1204D39-F3DC-A54D-8453-FC3086008DD9}" srcId="{EFE27146-4AAA-FD43-BA2F-908D17C442E6}" destId="{B06DC9CB-3DCD-3B45-B0B1-BF77407FC686}" srcOrd="2" destOrd="0" parTransId="{E2E1160E-E9D8-D748-9B42-BD60F750D880}" sibTransId="{F10DAB6A-83D7-A043-AA5E-D0866B64A9A1}"/>
    <dgm:cxn modelId="{B7801244-1EFD-A041-88DB-EC98902CFDBA}" type="presOf" srcId="{20A36CEC-E54A-BF44-A453-16C8F5801C34}" destId="{6BD29C62-B698-8746-BFA3-A2DF4AF0282B}" srcOrd="0" destOrd="0" presId="urn:microsoft.com/office/officeart/2008/layout/VerticalCurvedList"/>
    <dgm:cxn modelId="{CEAD2381-A0EF-874E-8E4B-B749E3308C55}" type="presOf" srcId="{EFE27146-4AAA-FD43-BA2F-908D17C442E6}" destId="{A20418C6-3A5E-D947-9E31-F3E811EDB67A}" srcOrd="0" destOrd="0" presId="urn:microsoft.com/office/officeart/2008/layout/VerticalCurvedList"/>
    <dgm:cxn modelId="{3669589A-CF33-0345-AA18-2E22059E6E2C}" type="presOf" srcId="{B06DC9CB-3DCD-3B45-B0B1-BF77407FC686}" destId="{7DBCC7BD-6EF6-3649-A3F4-208E38935846}" srcOrd="0" destOrd="0" presId="urn:microsoft.com/office/officeart/2008/layout/VerticalCurvedList"/>
    <dgm:cxn modelId="{ADEE36B7-AD0B-5647-9BC7-9E38191BF04B}" srcId="{EFE27146-4AAA-FD43-BA2F-908D17C442E6}" destId="{6B636089-10BF-5B41-800B-799F01691944}" srcOrd="3" destOrd="0" parTransId="{0405F90F-C0BA-E94B-8DB2-38DA11C9A298}" sibTransId="{69C9D9E8-1D21-E44E-8163-45B12A735C65}"/>
    <dgm:cxn modelId="{067277BB-2306-CE45-9639-A151343DFD5D}" type="presOf" srcId="{C888075F-5F4A-FD4E-9DF2-6DC78A79A8E9}" destId="{CD80B653-5A67-4942-9607-1BE35F00BFE8}" srcOrd="0" destOrd="0" presId="urn:microsoft.com/office/officeart/2008/layout/VerticalCurvedList"/>
    <dgm:cxn modelId="{8A06F7E3-6E9B-3D40-8C0C-4E17C6612906}" type="presOf" srcId="{6B636089-10BF-5B41-800B-799F01691944}" destId="{CC39622B-38C9-B645-B743-E972B3E24816}" srcOrd="0" destOrd="0" presId="urn:microsoft.com/office/officeart/2008/layout/VerticalCurvedList"/>
    <dgm:cxn modelId="{96CAABEC-F597-4B49-B0F3-6D012868A0A0}" type="presOf" srcId="{A902416D-D1EF-434A-BC03-9E17BD4B8D6B}" destId="{DBC8588D-1060-A54B-B5C1-70E19309BBFF}" srcOrd="0" destOrd="0" presId="urn:microsoft.com/office/officeart/2008/layout/VerticalCurvedList"/>
    <dgm:cxn modelId="{CC6061F1-7C08-4D44-B060-15C42DCD8706}" srcId="{EFE27146-4AAA-FD43-BA2F-908D17C442E6}" destId="{A902416D-D1EF-434A-BC03-9E17BD4B8D6B}" srcOrd="4" destOrd="0" parTransId="{6F90CB54-90F7-7C49-87AE-30F20CDB7C00}" sibTransId="{7743B527-0FBA-CE44-A49C-3AE368B14433}"/>
    <dgm:cxn modelId="{C19071F9-FBAF-FA41-9DA7-71B90780B247}" srcId="{EFE27146-4AAA-FD43-BA2F-908D17C442E6}" destId="{20A36CEC-E54A-BF44-A453-16C8F5801C34}" srcOrd="0" destOrd="0" parTransId="{1A71B607-B282-6149-846E-2F094D6C887A}" sibTransId="{C888075F-5F4A-FD4E-9DF2-6DC78A79A8E9}"/>
    <dgm:cxn modelId="{CAB82654-9ED1-B846-8935-2248A54E7187}" type="presParOf" srcId="{A20418C6-3A5E-D947-9E31-F3E811EDB67A}" destId="{0BE21A20-31DF-A440-8DB8-EF2032B1D817}" srcOrd="0" destOrd="0" presId="urn:microsoft.com/office/officeart/2008/layout/VerticalCurvedList"/>
    <dgm:cxn modelId="{504F126D-F24F-D744-959F-8B4BE2F89BBF}" type="presParOf" srcId="{0BE21A20-31DF-A440-8DB8-EF2032B1D817}" destId="{EDB2A059-86E7-1A46-B32B-81777C5D1BC6}" srcOrd="0" destOrd="0" presId="urn:microsoft.com/office/officeart/2008/layout/VerticalCurvedList"/>
    <dgm:cxn modelId="{10562687-871C-B245-95CA-4B69E7E5A2FB}" type="presParOf" srcId="{EDB2A059-86E7-1A46-B32B-81777C5D1BC6}" destId="{67DE289A-F45B-A740-B80B-C338937A7EF6}" srcOrd="0" destOrd="0" presId="urn:microsoft.com/office/officeart/2008/layout/VerticalCurvedList"/>
    <dgm:cxn modelId="{4A37B8DC-D892-094C-8A71-167DFDDAA9A0}" type="presParOf" srcId="{EDB2A059-86E7-1A46-B32B-81777C5D1BC6}" destId="{CD80B653-5A67-4942-9607-1BE35F00BFE8}" srcOrd="1" destOrd="0" presId="urn:microsoft.com/office/officeart/2008/layout/VerticalCurvedList"/>
    <dgm:cxn modelId="{2A10BAE0-1E11-5D4F-AD58-2AAD7BE7BFEC}" type="presParOf" srcId="{EDB2A059-86E7-1A46-B32B-81777C5D1BC6}" destId="{57B22E56-8BAD-684B-93E4-56C12E2AA7BA}" srcOrd="2" destOrd="0" presId="urn:microsoft.com/office/officeart/2008/layout/VerticalCurvedList"/>
    <dgm:cxn modelId="{E19AC6A4-D0FE-BE4B-8E3A-BDA3EB7C8E2D}" type="presParOf" srcId="{EDB2A059-86E7-1A46-B32B-81777C5D1BC6}" destId="{C35076C8-28D1-A442-B587-C9BEC8C7EFF2}" srcOrd="3" destOrd="0" presId="urn:microsoft.com/office/officeart/2008/layout/VerticalCurvedList"/>
    <dgm:cxn modelId="{E5E95720-73C2-B14D-AB98-BD4E77CB98C8}" type="presParOf" srcId="{0BE21A20-31DF-A440-8DB8-EF2032B1D817}" destId="{6BD29C62-B698-8746-BFA3-A2DF4AF0282B}" srcOrd="1" destOrd="0" presId="urn:microsoft.com/office/officeart/2008/layout/VerticalCurvedList"/>
    <dgm:cxn modelId="{04B00F1B-524A-3A45-8936-70163D2F4ACB}" type="presParOf" srcId="{0BE21A20-31DF-A440-8DB8-EF2032B1D817}" destId="{C2C407E3-20D8-384A-B379-5CEC671178F3}" srcOrd="2" destOrd="0" presId="urn:microsoft.com/office/officeart/2008/layout/VerticalCurvedList"/>
    <dgm:cxn modelId="{0BB748CA-A950-684A-89AA-06CF4103B088}" type="presParOf" srcId="{C2C407E3-20D8-384A-B379-5CEC671178F3}" destId="{F654EC7B-913F-CC4B-BC5E-8E9DEC848309}" srcOrd="0" destOrd="0" presId="urn:microsoft.com/office/officeart/2008/layout/VerticalCurvedList"/>
    <dgm:cxn modelId="{F4B95042-632C-6E49-AC1B-01A02CF0A43C}" type="presParOf" srcId="{0BE21A20-31DF-A440-8DB8-EF2032B1D817}" destId="{320FDDB8-6D95-D946-BF81-FD9E93C711A4}" srcOrd="3" destOrd="0" presId="urn:microsoft.com/office/officeart/2008/layout/VerticalCurvedList"/>
    <dgm:cxn modelId="{951771C5-7AB1-294B-81E6-1EF125D09845}" type="presParOf" srcId="{0BE21A20-31DF-A440-8DB8-EF2032B1D817}" destId="{9F30333C-C6EC-B24C-9370-082B81F6065D}" srcOrd="4" destOrd="0" presId="urn:microsoft.com/office/officeart/2008/layout/VerticalCurvedList"/>
    <dgm:cxn modelId="{8EDE71E0-D593-034C-85F4-7593215ABE15}" type="presParOf" srcId="{9F30333C-C6EC-B24C-9370-082B81F6065D}" destId="{5BBDF52A-7A8C-4347-8221-3141CC5CB179}" srcOrd="0" destOrd="0" presId="urn:microsoft.com/office/officeart/2008/layout/VerticalCurvedList"/>
    <dgm:cxn modelId="{BE0AA89D-419D-214D-AE28-1E0D58B00282}" type="presParOf" srcId="{0BE21A20-31DF-A440-8DB8-EF2032B1D817}" destId="{7DBCC7BD-6EF6-3649-A3F4-208E38935846}" srcOrd="5" destOrd="0" presId="urn:microsoft.com/office/officeart/2008/layout/VerticalCurvedList"/>
    <dgm:cxn modelId="{B4CBA1C4-8DF5-B641-8883-A0391616D7D9}" type="presParOf" srcId="{0BE21A20-31DF-A440-8DB8-EF2032B1D817}" destId="{18D5C9E4-44FF-FD47-8C8E-95488ED99305}" srcOrd="6" destOrd="0" presId="urn:microsoft.com/office/officeart/2008/layout/VerticalCurvedList"/>
    <dgm:cxn modelId="{CE311553-514E-7146-BFD6-A055E564F374}" type="presParOf" srcId="{18D5C9E4-44FF-FD47-8C8E-95488ED99305}" destId="{88D64425-7194-B44A-972C-6DE9F983C17C}" srcOrd="0" destOrd="0" presId="urn:microsoft.com/office/officeart/2008/layout/VerticalCurvedList"/>
    <dgm:cxn modelId="{EBA7EF1D-C0EF-A548-AF54-446991336B6A}" type="presParOf" srcId="{0BE21A20-31DF-A440-8DB8-EF2032B1D817}" destId="{CC39622B-38C9-B645-B743-E972B3E24816}" srcOrd="7" destOrd="0" presId="urn:microsoft.com/office/officeart/2008/layout/VerticalCurvedList"/>
    <dgm:cxn modelId="{ACB9D846-54B5-2343-8079-1BD8706847BA}" type="presParOf" srcId="{0BE21A20-31DF-A440-8DB8-EF2032B1D817}" destId="{C0A0D978-5218-0E4A-8584-C2E67A0DA4C4}" srcOrd="8" destOrd="0" presId="urn:microsoft.com/office/officeart/2008/layout/VerticalCurvedList"/>
    <dgm:cxn modelId="{49322221-20A4-664D-98C8-0D0348AA0427}" type="presParOf" srcId="{C0A0D978-5218-0E4A-8584-C2E67A0DA4C4}" destId="{37CFFE54-4055-DF46-80EF-97DDA935DE7A}" srcOrd="0" destOrd="0" presId="urn:microsoft.com/office/officeart/2008/layout/VerticalCurvedList"/>
    <dgm:cxn modelId="{85710DE1-FCA6-A445-898C-593AD430D4B1}" type="presParOf" srcId="{0BE21A20-31DF-A440-8DB8-EF2032B1D817}" destId="{DBC8588D-1060-A54B-B5C1-70E19309BBFF}" srcOrd="9" destOrd="0" presId="urn:microsoft.com/office/officeart/2008/layout/VerticalCurvedList"/>
    <dgm:cxn modelId="{AE4DCF5F-8307-B048-887C-6601E87EA43E}" type="presParOf" srcId="{0BE21A20-31DF-A440-8DB8-EF2032B1D817}" destId="{003B13ED-0147-DF49-BC39-74FC5D36BB70}" srcOrd="10" destOrd="0" presId="urn:microsoft.com/office/officeart/2008/layout/VerticalCurvedList"/>
    <dgm:cxn modelId="{52726085-5AF9-5B45-A5B2-EF8ABB046D1C}" type="presParOf" srcId="{003B13ED-0147-DF49-BC39-74FC5D36BB70}" destId="{A77FAA9E-4BDF-8241-8916-61352B0FF2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80B653-5A67-4942-9607-1BE35F00BFE8}">
      <dsp:nvSpPr>
        <dsp:cNvPr id="0" name=""/>
        <dsp:cNvSpPr/>
      </dsp:nvSpPr>
      <dsp:spPr>
        <a:xfrm>
          <a:off x="-4265456" y="-675500"/>
          <a:ext cx="5082131" cy="5082131"/>
        </a:xfrm>
        <a:prstGeom prst="blockArc">
          <a:avLst>
            <a:gd name="adj1" fmla="val 18900000"/>
            <a:gd name="adj2" fmla="val 2700000"/>
            <a:gd name="adj3" fmla="val 425"/>
          </a:avLst>
        </a:prstGeom>
        <a:solidFill>
          <a:srgbClr val="2C5967">
            <a:alpha val="2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D29C62-B698-8746-BFA3-A2DF4AF0282B}">
      <dsp:nvSpPr>
        <dsp:cNvPr id="0" name=""/>
        <dsp:cNvSpPr/>
      </dsp:nvSpPr>
      <dsp:spPr>
        <a:xfrm>
          <a:off x="357676" y="235756"/>
          <a:ext cx="4086515" cy="471814"/>
        </a:xfrm>
        <a:prstGeom prst="rect">
          <a:avLst/>
        </a:prstGeom>
        <a:solidFill>
          <a:srgbClr val="2C596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4503" tIns="33020" rIns="33020" bIns="3302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b="1" i="0" kern="1200" dirty="0">
              <a:solidFill>
                <a:sysClr val="window" lastClr="FFFFFF"/>
              </a:solidFill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rPr>
            <a:t>Código Abierto</a:t>
          </a:r>
        </a:p>
      </dsp:txBody>
      <dsp:txXfrm>
        <a:off x="357676" y="235756"/>
        <a:ext cx="4086515" cy="471814"/>
      </dsp:txXfrm>
    </dsp:sp>
    <dsp:sp modelId="{F654EC7B-913F-CC4B-BC5E-8E9DEC848309}">
      <dsp:nvSpPr>
        <dsp:cNvPr id="0" name=""/>
        <dsp:cNvSpPr/>
      </dsp:nvSpPr>
      <dsp:spPr>
        <a:xfrm>
          <a:off x="62792" y="176779"/>
          <a:ext cx="589768" cy="589768"/>
        </a:xfrm>
        <a:prstGeom prst="ellipse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0FDDB8-6D95-D946-BF81-FD9E93C711A4}">
      <dsp:nvSpPr>
        <dsp:cNvPr id="0" name=""/>
        <dsp:cNvSpPr/>
      </dsp:nvSpPr>
      <dsp:spPr>
        <a:xfrm>
          <a:off x="695765" y="943252"/>
          <a:ext cx="3748426" cy="471814"/>
        </a:xfrm>
        <a:prstGeom prst="rect">
          <a:avLst/>
        </a:prstGeom>
        <a:solidFill>
          <a:srgbClr val="2C596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4503" tIns="33020" rIns="33020" bIns="3302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r>
            <a:rPr lang="es-MX" sz="1300" b="1" i="0" kern="1200" dirty="0">
              <a:solidFill>
                <a:sysClr val="window" lastClr="FFFFFF"/>
              </a:solidFill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rPr>
            <a:t>Fácil de usar, con alto rendimiento, escalabilidad y confiabilidad</a:t>
          </a:r>
          <a:endParaRPr lang="en-US" sz="1300" b="1" i="0" kern="1200" dirty="0">
            <a:solidFill>
              <a:sysClr val="window" lastClr="FFFFFF"/>
            </a:solidFill>
            <a:latin typeface="Oracle Sans Semi Bold" panose="020B0503020204020204" pitchFamily="34" charset="0"/>
            <a:ea typeface="+mn-ea"/>
            <a:cs typeface="Oracle Sans Semi Bold" panose="020B0503020204020204" pitchFamily="34" charset="0"/>
          </a:endParaRPr>
        </a:p>
      </dsp:txBody>
      <dsp:txXfrm>
        <a:off x="695765" y="943252"/>
        <a:ext cx="3748426" cy="471814"/>
      </dsp:txXfrm>
    </dsp:sp>
    <dsp:sp modelId="{5BBDF52A-7A8C-4347-8221-3141CC5CB179}">
      <dsp:nvSpPr>
        <dsp:cNvPr id="0" name=""/>
        <dsp:cNvSpPr/>
      </dsp:nvSpPr>
      <dsp:spPr>
        <a:xfrm>
          <a:off x="400881" y="884275"/>
          <a:ext cx="589768" cy="589768"/>
        </a:xfrm>
        <a:prstGeom prst="ellipse">
          <a:avLst/>
        </a:prstGeom>
        <a:noFill/>
        <a:ln w="12700" cap="flat" cmpd="sng" algn="ctr">
          <a:solidFill>
            <a:srgbClr val="D1350F">
              <a:hueOff val="0"/>
              <a:satOff val="0"/>
              <a:lumOff val="0"/>
              <a:alpha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BCC7BD-6EF6-3649-A3F4-208E38935846}">
      <dsp:nvSpPr>
        <dsp:cNvPr id="0" name=""/>
        <dsp:cNvSpPr/>
      </dsp:nvSpPr>
      <dsp:spPr>
        <a:xfrm>
          <a:off x="799531" y="1650748"/>
          <a:ext cx="3644660" cy="471814"/>
        </a:xfrm>
        <a:prstGeom prst="rect">
          <a:avLst/>
        </a:prstGeom>
        <a:solidFill>
          <a:srgbClr val="2C596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4503" tIns="33020" rIns="33020" bIns="3302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r>
            <a:rPr lang="es-MX" sz="1300" b="1" i="0" kern="1200" dirty="0">
              <a:solidFill>
                <a:sysClr val="window" lastClr="FFFFFF"/>
              </a:solidFill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rPr>
            <a:t>Multiplataforma y Compatible</a:t>
          </a:r>
        </a:p>
      </dsp:txBody>
      <dsp:txXfrm>
        <a:off x="799531" y="1650748"/>
        <a:ext cx="3644660" cy="471814"/>
      </dsp:txXfrm>
    </dsp:sp>
    <dsp:sp modelId="{88D64425-7194-B44A-972C-6DE9F983C17C}">
      <dsp:nvSpPr>
        <dsp:cNvPr id="0" name=""/>
        <dsp:cNvSpPr/>
      </dsp:nvSpPr>
      <dsp:spPr>
        <a:xfrm>
          <a:off x="504647" y="1591771"/>
          <a:ext cx="589768" cy="589768"/>
        </a:xfrm>
        <a:prstGeom prst="ellipse">
          <a:avLst/>
        </a:prstGeom>
        <a:noFill/>
        <a:ln w="12700" cap="flat" cmpd="sng" algn="ctr">
          <a:solidFill>
            <a:srgbClr val="D1350F">
              <a:hueOff val="0"/>
              <a:satOff val="0"/>
              <a:lumOff val="0"/>
              <a:alpha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39622B-38C9-B645-B743-E972B3E24816}">
      <dsp:nvSpPr>
        <dsp:cNvPr id="0" name=""/>
        <dsp:cNvSpPr/>
      </dsp:nvSpPr>
      <dsp:spPr>
        <a:xfrm>
          <a:off x="695765" y="2358244"/>
          <a:ext cx="3748426" cy="471814"/>
        </a:xfrm>
        <a:prstGeom prst="rect">
          <a:avLst/>
        </a:prstGeom>
        <a:solidFill>
          <a:srgbClr val="2C596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4503" tIns="33020" rIns="33020" bIns="3302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r>
            <a:rPr lang="es-MX" sz="1300" b="1" i="0" kern="1200" dirty="0">
              <a:solidFill>
                <a:sysClr val="window" lastClr="FFFFFF"/>
              </a:solidFill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rPr>
            <a:t>Seguridad y Conectividad</a:t>
          </a:r>
        </a:p>
      </dsp:txBody>
      <dsp:txXfrm>
        <a:off x="695765" y="2358244"/>
        <a:ext cx="3748426" cy="471814"/>
      </dsp:txXfrm>
    </dsp:sp>
    <dsp:sp modelId="{37CFFE54-4055-DF46-80EF-97DDA935DE7A}">
      <dsp:nvSpPr>
        <dsp:cNvPr id="0" name=""/>
        <dsp:cNvSpPr/>
      </dsp:nvSpPr>
      <dsp:spPr>
        <a:xfrm>
          <a:off x="400881" y="2299267"/>
          <a:ext cx="589768" cy="589768"/>
        </a:xfrm>
        <a:prstGeom prst="ellipse">
          <a:avLst/>
        </a:prstGeom>
        <a:noFill/>
        <a:ln w="12700" cap="flat" cmpd="sng" algn="ctr">
          <a:solidFill>
            <a:srgbClr val="D1350F">
              <a:hueOff val="0"/>
              <a:satOff val="0"/>
              <a:lumOff val="0"/>
              <a:alpha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C8588D-1060-A54B-B5C1-70E19309BBFF}">
      <dsp:nvSpPr>
        <dsp:cNvPr id="0" name=""/>
        <dsp:cNvSpPr/>
      </dsp:nvSpPr>
      <dsp:spPr>
        <a:xfrm>
          <a:off x="357676" y="3065740"/>
          <a:ext cx="4086515" cy="471814"/>
        </a:xfrm>
        <a:prstGeom prst="rect">
          <a:avLst/>
        </a:prstGeom>
        <a:solidFill>
          <a:srgbClr val="2C596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4503" tIns="33020" rIns="33020" bIns="3302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r>
            <a:rPr lang="es-MX" sz="1300" b="1" i="0" kern="1200" dirty="0">
              <a:solidFill>
                <a:sysClr val="window" lastClr="FFFFFF"/>
              </a:solidFill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rPr>
            <a:t>Base de datos segura para transacciones y cumplimiento ACID</a:t>
          </a:r>
        </a:p>
      </dsp:txBody>
      <dsp:txXfrm>
        <a:off x="357676" y="3065740"/>
        <a:ext cx="4086515" cy="471814"/>
      </dsp:txXfrm>
    </dsp:sp>
    <dsp:sp modelId="{A77FAA9E-4BDF-8241-8916-61352B0FF256}">
      <dsp:nvSpPr>
        <dsp:cNvPr id="0" name=""/>
        <dsp:cNvSpPr/>
      </dsp:nvSpPr>
      <dsp:spPr>
        <a:xfrm>
          <a:off x="62792" y="3006763"/>
          <a:ext cx="589768" cy="589768"/>
        </a:xfrm>
        <a:prstGeom prst="ellipse">
          <a:avLst/>
        </a:prstGeom>
        <a:noFill/>
        <a:ln w="12700" cap="flat" cmpd="sng" algn="ctr">
          <a:solidFill>
            <a:srgbClr val="D1350F">
              <a:hueOff val="0"/>
              <a:satOff val="0"/>
              <a:lumOff val="0"/>
              <a:alpha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png>
</file>

<file path=ppt/media/image34.svg>
</file>

<file path=ppt/media/image4.jpe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DD1AC7-5F78-B44C-9908-F8C04F2A7B4D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B5697-581E-674B-B6E7-CF53F2867B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4745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notesMaster" Target="../notesMasters/notesMaster1.xml"/><Relationship Id="rId2" Type="http://schemas.openxmlformats.org/officeDocument/2006/relationships/tags" Target="../tags/tag61.xml"/><Relationship Id="rId1" Type="http://schemas.openxmlformats.org/officeDocument/2006/relationships/tags" Target="../tags/tag60.xml"/><Relationship Id="rId4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321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53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926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  <p:custDataLst>
              <p:tags r:id="rId1"/>
            </p:custDataLst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i-FI" dirty="0"/>
              <a:t>You can see here the various tasks automated by MySQL HeatWave across the entire stack. </a:t>
            </a:r>
          </a:p>
          <a:p>
            <a:endParaRPr lang="fi-FI" dirty="0"/>
          </a:p>
          <a:p>
            <a:r>
              <a:rPr lang="fi-FI" dirty="0"/>
              <a:t>Everything you typically need to manually take care of in an on-prem environment in terms of hardware, storage, OS, and MySQL is automated.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254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50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919895-C337-6BFD-E15B-961FE8A61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142E11-2897-3728-F307-400AF515C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777364-3D31-9288-A74A-5E17F3E2A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B3CE43-FC8D-8427-097A-A64F5DE1D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48784C-F46F-7C43-D8AB-B3B98B339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41129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A67830-1D6A-D498-FA5F-207E598B1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F8AF938-2D08-C495-0174-AE5EBE0B55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A1D48F-EC3C-98F0-E066-9B94A46F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C6A98B3-158F-8EE0-B2CA-40F9E89F8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66535A-4A0A-0D7E-F383-D4D6A1EE7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44210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E694DB1-86C6-831D-953B-75268E680F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6F81963-0FAD-95D9-C474-A9F8CAF2F7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F8DB79F-1FD6-6C0C-1371-DBB9DFB33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08187C5-6063-5265-DAE8-AC3C0DB34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DC0F8F-CE9B-AFF4-E53A-D3B7D259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500063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atabase Light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OTag">
            <a:extLst>
              <a:ext uri="{FF2B5EF4-FFF2-40B4-BE49-F238E27FC236}">
                <a16:creationId xmlns:a16="http://schemas.microsoft.com/office/drawing/2014/main" id="{7BFEFC66-2347-E947-A49E-DD43E74CC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pic>
        <p:nvPicPr>
          <p:cNvPr id="12" name="Oracle Logo" descr="Oracle Logo">
            <a:extLst>
              <a:ext uri="{FF2B5EF4-FFF2-40B4-BE49-F238E27FC236}">
                <a16:creationId xmlns:a16="http://schemas.microsoft.com/office/drawing/2014/main" id="{37E7F181-1615-4A41-B1E8-B9FF5CDED0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4949" y="1132368"/>
            <a:ext cx="1524893" cy="320040"/>
          </a:xfrm>
          <a:prstGeom prst="rect">
            <a:avLst/>
          </a:prstGeom>
        </p:spPr>
      </p:pic>
      <p:sp>
        <p:nvSpPr>
          <p:cNvPr id="24" name="Title">
            <a:extLst>
              <a:ext uri="{FF2B5EF4-FFF2-40B4-BE49-F238E27FC236}">
                <a16:creationId xmlns:a16="http://schemas.microsoft.com/office/drawing/2014/main" id="{461BB5F1-8825-7944-96EB-8445317513F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8030" y="2148840"/>
            <a:ext cx="10158984" cy="1280160"/>
          </a:xfrm>
          <a:noFill/>
        </p:spPr>
        <p:txBody>
          <a:bodyPr vert="horz" wrap="square" lIns="0" tIns="0" rIns="0" bIns="91440" rtlCol="0" anchor="b">
            <a:noAutofit/>
          </a:bodyPr>
          <a:lstStyle>
            <a:lvl1pPr>
              <a:defRPr lang="en-US" sz="4000" b="0">
                <a:latin typeface="+mj-lt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Database (up to two lines) </a:t>
            </a:r>
            <a:br>
              <a:rPr lang="en-US"/>
            </a:br>
            <a:r>
              <a:rPr lang="en-US"/>
              <a:t>Georgia Regular 40pt</a:t>
            </a:r>
          </a:p>
        </p:txBody>
      </p:sp>
      <p:sp>
        <p:nvSpPr>
          <p:cNvPr id="25" name="Subhead">
            <a:extLst>
              <a:ext uri="{FF2B5EF4-FFF2-40B4-BE49-F238E27FC236}">
                <a16:creationId xmlns:a16="http://schemas.microsoft.com/office/drawing/2014/main" id="{DE85AE1C-733D-7244-A6DA-C3ADBC76ED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18030" y="3519553"/>
            <a:ext cx="10158984" cy="341247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sz="2400" b="0">
                <a:solidFill>
                  <a:srgbClr val="464F4F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/>
              <a:t>Subhead goes here on one line</a:t>
            </a:r>
          </a:p>
        </p:txBody>
      </p:sp>
      <p:sp>
        <p:nvSpPr>
          <p:cNvPr id="11" name="Text Field">
            <a:extLst>
              <a:ext uri="{FF2B5EF4-FFF2-40B4-BE49-F238E27FC236}">
                <a16:creationId xmlns:a16="http://schemas.microsoft.com/office/drawing/2014/main" id="{5096A149-B6C9-A04E-A2B0-54CCFAA4252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18030" y="4544568"/>
            <a:ext cx="5077970" cy="26629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0" name="Text Field 2">
            <a:extLst>
              <a:ext uri="{FF2B5EF4-FFF2-40B4-BE49-F238E27FC236}">
                <a16:creationId xmlns:a16="http://schemas.microsoft.com/office/drawing/2014/main" id="{A57492F9-1AD2-9346-9BB6-C0CF36DEF5E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18030" y="4882896"/>
            <a:ext cx="5077970" cy="89518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Presenter’s Title</a:t>
            </a:r>
          </a:p>
          <a:p>
            <a:pPr lvl="0"/>
            <a:r>
              <a:rPr lang="en-US"/>
              <a:t>Organization, Division or Business Unit</a:t>
            </a:r>
          </a:p>
          <a:p>
            <a:pPr lvl="0"/>
            <a:r>
              <a:rPr lang="en-US"/>
              <a:t>Month 00, 2019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E6D7C6-18B9-45E9-BC88-5820977E7B17}"/>
              </a:ext>
            </a:extLst>
          </p:cNvPr>
          <p:cNvPicPr preferRelativeResize="0"/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2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350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4="http://schemas.microsoft.com/office/drawing/2010/main" xmlns:p15="http://schemas.microsoft.com/office/powerpoint/2012/main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 - Title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loud">
            <a:extLst>
              <a:ext uri="{FF2B5EF4-FFF2-40B4-BE49-F238E27FC236}">
                <a16:creationId xmlns:a16="http://schemas.microsoft.com/office/drawing/2014/main" id="{14698CB0-77BC-6148-8112-EFC83C0F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731" y="269359"/>
            <a:ext cx="5080369" cy="155944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A30E9B-4EB7-4882-9E42-67210E9CC0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71525" y="1600200"/>
            <a:ext cx="10677525" cy="450799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35CB6F3B-CCE4-4193-8EAA-C4A6D27C7D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8AA26E-E9A4-4CE1-9157-28062D2322E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Copyright © 2023, Oracle and/or its affiliates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B3DA01-00EF-4B14-8325-24C1135260F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03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Light - Data Textur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737D9E9-B5D2-254E-A4AD-66A37F7CA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15" name="OTag">
            <a:extLst>
              <a:ext uri="{FF2B5EF4-FFF2-40B4-BE49-F238E27FC236}">
                <a16:creationId xmlns:a16="http://schemas.microsoft.com/office/drawing/2014/main" id="{B620A016-1EBE-426A-BB19-967122948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DFA4C3-C577-4944-B23B-0E8CEECA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48FBC-C180-4348-924F-1AD0DE33E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93164-8F12-4A57-BCB2-ECAB88B10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4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 - Title/Subtitle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1"/>
            </p:custDataLst>
          </p:nvPr>
        </p:nvSpPr>
        <p:spPr>
          <a:xfrm>
            <a:off x="766763" y="1014709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ct val="0"/>
              </a:spcAft>
              <a:buNone/>
              <a:defRPr sz="2000" b="0" i="0">
                <a:latin typeface="Oracle Sans" panose="020B0503020204020204" pitchFamily="34" charset="0"/>
                <a:cs typeface="Oracle Sans" panose="020B0503020204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  <p:custDataLst>
              <p:tags r:id="rId2"/>
            </p:custDataLst>
          </p:nvPr>
        </p:nvSpPr>
        <p:spPr>
          <a:xfrm>
            <a:off x="766763" y="1600201"/>
            <a:ext cx="10671175" cy="4506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E4D9CD-CDC4-4642-8CDA-7351404FC2D2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C5C278-52DE-4C8A-933B-1109B3282E51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CE12F3-375D-4B05-A71D-DA14DF8ADB8E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/>
              <a:t>Copyright © 2023, Oracle and/or its affiliates 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A59FA82-C146-45DF-AE7B-4B5698706BE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651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a14="http://schemas.microsoft.com/office/drawing/2010/main"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0638DF7B-BBB6-684E-A5BB-80F1125943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5" y="182403"/>
            <a:ext cx="10671048" cy="82296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3A59D3-A526-4960-BAE1-8BD822504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[Date]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956D9E9-7E71-4190-B0EB-741B22870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|  Confidential: Internal/Restricted/Highly Restricted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924B719-5FF3-47AC-B36F-54999BA79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350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4F59C3-2788-58DF-4889-C82F6D60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6108DFF-A279-5C61-1295-5F65064F4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281189-00EC-A02B-C6C5-20EE21520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5DF7E5-8DB5-550A-F9C1-18CD35317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AA5644-C1E7-873C-E20F-E58E4762A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87555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B45D70-4727-597C-8683-B0FEF6E29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B90A47-83BE-7DB1-A324-84FDD6FF0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34F401-E886-3620-AB08-AFF1E9DA8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216DF1-3A9F-6A9D-767D-93019DEE1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202D48-C9AE-4F1E-30E6-C7754EC6E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4986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ED9901-DEDA-DB04-BCA7-23B4C3DB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969C8C-8A22-1069-FE0F-049E1ED268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EB89A4-4DF6-8253-3549-F004D8AB99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ABB8B87-4201-5515-C460-ABF496EAB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A451525-A920-ADF7-7062-D049C97F1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A41D32C-9A06-C63D-7978-ED337FD45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06458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DF5435-14AC-7777-D7BC-346B0B068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8067F12-9DE9-A496-3CB3-F8E912B49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E812396-D845-B33F-28AA-8F9E1EE1E4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A14F4F3-D90D-32CE-EEBE-2F8B737C23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50AF22D-D5B3-77E6-1AE6-FB945CCCDB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5151EF2-3635-AC47-EEFB-060BE4FD6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C2BE284-52D1-D4B0-8875-798FF82EB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7316A7E-9ACE-BFFD-3982-0540F8FDB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12825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1052E5-4610-FDA2-337C-E8EFC989A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CF2FCCB-0A51-26E4-03A5-ABC44C65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BDCD38E-7832-28E4-72C8-B1A315063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7260980-7776-95A4-6D78-AF4AF29A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16696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ED18B9B-78B4-EB93-1526-D87564F79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B746E10-07AD-1DEE-71AF-2A0E7C18A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DCF379-5448-D832-45A9-765AF155B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46351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83EC6E-2C79-B80F-A658-449E308C1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09D341-DA80-0B8E-27DC-E521F11FF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A4CCBB4-1BF1-13AC-8737-D750025A28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6A60ABA-CE1C-03EB-9E3A-5BE67BB55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20FACD5-01BA-F6A0-9984-8227185F6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AFCB30-39B2-E282-17D1-0B9ED202B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51277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4516FA-3662-E9E9-0AB0-BE8B3BB4F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AE4051F-0462-330E-5A34-6FE83ABDB2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6C2BC28-CF45-D283-BE04-AB82A4702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81DA6B0-8D44-AB0F-18CA-0C2AB7B1D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82A4BB8-CAAB-AF47-D281-3B3323F6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551C7F5-C830-8FC9-8B92-5C0576BA8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90200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1593FF3-A1BE-D65E-E92F-1498FDF00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61EB918-7F13-1C51-D516-F910B7038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61CCA5-D1A5-660E-0971-2F76C9BAC4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FF8BC-8E27-6C42-8ED0-95B2D2F39800}" type="datetimeFigureOut">
              <a:rPr lang="es-MX" smtClean="0"/>
              <a:t>23/10/23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D1504D-7615-4534-01FE-AC9697A147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B7ABA6-D25F-5523-DABB-B3E379E294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05F37-F1C1-B44C-9DB2-94C8AF665C7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7622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svg"/><Relationship Id="rId15" Type="http://schemas.openxmlformats.org/officeDocument/2006/relationships/image" Target="../media/image2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Relationship Id="rId1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tags" Target="../tags/tag19.xml"/><Relationship Id="rId18" Type="http://schemas.openxmlformats.org/officeDocument/2006/relationships/tags" Target="../tags/tag24.xml"/><Relationship Id="rId26" Type="http://schemas.openxmlformats.org/officeDocument/2006/relationships/tags" Target="../tags/tag32.xml"/><Relationship Id="rId39" Type="http://schemas.openxmlformats.org/officeDocument/2006/relationships/tags" Target="../tags/tag45.xml"/><Relationship Id="rId21" Type="http://schemas.openxmlformats.org/officeDocument/2006/relationships/tags" Target="../tags/tag27.xml"/><Relationship Id="rId34" Type="http://schemas.openxmlformats.org/officeDocument/2006/relationships/tags" Target="../tags/tag40.xml"/><Relationship Id="rId42" Type="http://schemas.openxmlformats.org/officeDocument/2006/relationships/tags" Target="../tags/tag48.xml"/><Relationship Id="rId47" Type="http://schemas.openxmlformats.org/officeDocument/2006/relationships/tags" Target="../tags/tag53.xml"/><Relationship Id="rId50" Type="http://schemas.openxmlformats.org/officeDocument/2006/relationships/tags" Target="../tags/tag56.xml"/><Relationship Id="rId55" Type="http://schemas.openxmlformats.org/officeDocument/2006/relationships/notesSlide" Target="../notesSlides/notesSlide4.xml"/><Relationship Id="rId7" Type="http://schemas.openxmlformats.org/officeDocument/2006/relationships/tags" Target="../tags/tag13.xml"/><Relationship Id="rId2" Type="http://schemas.openxmlformats.org/officeDocument/2006/relationships/tags" Target="../tags/tag8.xml"/><Relationship Id="rId16" Type="http://schemas.openxmlformats.org/officeDocument/2006/relationships/tags" Target="../tags/tag22.xml"/><Relationship Id="rId29" Type="http://schemas.openxmlformats.org/officeDocument/2006/relationships/tags" Target="../tags/tag35.xml"/><Relationship Id="rId11" Type="http://schemas.openxmlformats.org/officeDocument/2006/relationships/tags" Target="../tags/tag17.xml"/><Relationship Id="rId24" Type="http://schemas.openxmlformats.org/officeDocument/2006/relationships/tags" Target="../tags/tag30.xml"/><Relationship Id="rId32" Type="http://schemas.openxmlformats.org/officeDocument/2006/relationships/tags" Target="../tags/tag38.xml"/><Relationship Id="rId37" Type="http://schemas.openxmlformats.org/officeDocument/2006/relationships/tags" Target="../tags/tag43.xml"/><Relationship Id="rId40" Type="http://schemas.openxmlformats.org/officeDocument/2006/relationships/tags" Target="../tags/tag46.xml"/><Relationship Id="rId45" Type="http://schemas.openxmlformats.org/officeDocument/2006/relationships/tags" Target="../tags/tag51.xml"/><Relationship Id="rId53" Type="http://schemas.openxmlformats.org/officeDocument/2006/relationships/tags" Target="../tags/tag59.xml"/><Relationship Id="rId58" Type="http://schemas.openxmlformats.org/officeDocument/2006/relationships/image" Target="../media/image26.png"/><Relationship Id="rId5" Type="http://schemas.openxmlformats.org/officeDocument/2006/relationships/tags" Target="../tags/tag11.xml"/><Relationship Id="rId19" Type="http://schemas.openxmlformats.org/officeDocument/2006/relationships/tags" Target="../tags/tag25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tags" Target="../tags/tag20.xml"/><Relationship Id="rId22" Type="http://schemas.openxmlformats.org/officeDocument/2006/relationships/tags" Target="../tags/tag28.xml"/><Relationship Id="rId27" Type="http://schemas.openxmlformats.org/officeDocument/2006/relationships/tags" Target="../tags/tag33.xml"/><Relationship Id="rId30" Type="http://schemas.openxmlformats.org/officeDocument/2006/relationships/tags" Target="../tags/tag36.xml"/><Relationship Id="rId35" Type="http://schemas.openxmlformats.org/officeDocument/2006/relationships/tags" Target="../tags/tag41.xml"/><Relationship Id="rId43" Type="http://schemas.openxmlformats.org/officeDocument/2006/relationships/tags" Target="../tags/tag49.xml"/><Relationship Id="rId48" Type="http://schemas.openxmlformats.org/officeDocument/2006/relationships/tags" Target="../tags/tag54.xml"/><Relationship Id="rId56" Type="http://schemas.openxmlformats.org/officeDocument/2006/relationships/image" Target="../media/image24.png"/><Relationship Id="rId8" Type="http://schemas.openxmlformats.org/officeDocument/2006/relationships/tags" Target="../tags/tag14.xml"/><Relationship Id="rId51" Type="http://schemas.openxmlformats.org/officeDocument/2006/relationships/tags" Target="../tags/tag57.xml"/><Relationship Id="rId3" Type="http://schemas.openxmlformats.org/officeDocument/2006/relationships/tags" Target="../tags/tag9.xml"/><Relationship Id="rId12" Type="http://schemas.openxmlformats.org/officeDocument/2006/relationships/tags" Target="../tags/tag18.xml"/><Relationship Id="rId17" Type="http://schemas.openxmlformats.org/officeDocument/2006/relationships/tags" Target="../tags/tag23.xml"/><Relationship Id="rId25" Type="http://schemas.openxmlformats.org/officeDocument/2006/relationships/tags" Target="../tags/tag31.xml"/><Relationship Id="rId33" Type="http://schemas.openxmlformats.org/officeDocument/2006/relationships/tags" Target="../tags/tag39.xml"/><Relationship Id="rId38" Type="http://schemas.openxmlformats.org/officeDocument/2006/relationships/tags" Target="../tags/tag44.xml"/><Relationship Id="rId46" Type="http://schemas.openxmlformats.org/officeDocument/2006/relationships/tags" Target="../tags/tag52.xml"/><Relationship Id="rId59" Type="http://schemas.openxmlformats.org/officeDocument/2006/relationships/image" Target="../media/image27.svg"/><Relationship Id="rId20" Type="http://schemas.openxmlformats.org/officeDocument/2006/relationships/tags" Target="../tags/tag26.xml"/><Relationship Id="rId41" Type="http://schemas.openxmlformats.org/officeDocument/2006/relationships/tags" Target="../tags/tag47.xml"/><Relationship Id="rId54" Type="http://schemas.openxmlformats.org/officeDocument/2006/relationships/slideLayout" Target="../slideLayouts/slideLayout15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5" Type="http://schemas.openxmlformats.org/officeDocument/2006/relationships/tags" Target="../tags/tag21.xml"/><Relationship Id="rId23" Type="http://schemas.openxmlformats.org/officeDocument/2006/relationships/tags" Target="../tags/tag29.xml"/><Relationship Id="rId28" Type="http://schemas.openxmlformats.org/officeDocument/2006/relationships/tags" Target="../tags/tag34.xml"/><Relationship Id="rId36" Type="http://schemas.openxmlformats.org/officeDocument/2006/relationships/tags" Target="../tags/tag42.xml"/><Relationship Id="rId49" Type="http://schemas.openxmlformats.org/officeDocument/2006/relationships/tags" Target="../tags/tag55.xml"/><Relationship Id="rId57" Type="http://schemas.openxmlformats.org/officeDocument/2006/relationships/image" Target="../media/image25.svg"/><Relationship Id="rId10" Type="http://schemas.openxmlformats.org/officeDocument/2006/relationships/tags" Target="../tags/tag16.xml"/><Relationship Id="rId31" Type="http://schemas.openxmlformats.org/officeDocument/2006/relationships/tags" Target="../tags/tag37.xml"/><Relationship Id="rId44" Type="http://schemas.openxmlformats.org/officeDocument/2006/relationships/tags" Target="../tags/tag50.xml"/><Relationship Id="rId52" Type="http://schemas.openxmlformats.org/officeDocument/2006/relationships/tags" Target="../tags/tag58.xml"/><Relationship Id="rId60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sv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2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sv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2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E3125-76D3-4624-9859-1262BFAE0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8030" y="1370165"/>
            <a:ext cx="10629684" cy="1280160"/>
          </a:xfrm>
        </p:spPr>
        <p:txBody>
          <a:bodyPr/>
          <a:lstStyle/>
          <a:p>
            <a:pPr algn="ctr"/>
            <a:r>
              <a:rPr lang="es-MX" sz="3600" dirty="0"/>
              <a:t>Temario </a:t>
            </a:r>
            <a:r>
              <a:rPr lang="es-MX" sz="3600" dirty="0" err="1"/>
              <a:t>Jumpstart</a:t>
            </a:r>
            <a:r>
              <a:rPr lang="es-MX" sz="3600" dirty="0"/>
              <a:t> MySQL HeatWave </a:t>
            </a:r>
            <a:r>
              <a:rPr lang="es-MX" sz="3600" dirty="0" err="1"/>
              <a:t>Database</a:t>
            </a:r>
            <a:r>
              <a:rPr lang="es-MX" sz="3600" dirty="0"/>
              <a:t> </a:t>
            </a:r>
            <a:r>
              <a:rPr lang="es-MX" sz="3600" dirty="0" err="1"/>
              <a:t>Service</a:t>
            </a:r>
            <a:br>
              <a:rPr lang="es-MX" sz="3600" dirty="0"/>
            </a:br>
            <a:r>
              <a:rPr lang="es-MX" sz="3600" dirty="0"/>
              <a:t>TELMEX</a:t>
            </a:r>
            <a:endParaRPr lang="en-US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BE80C5-FADD-4A87-B4DF-2DD69847834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18030" y="4612301"/>
            <a:ext cx="7898118" cy="1449832"/>
          </a:xfrm>
        </p:spPr>
        <p:txBody>
          <a:bodyPr/>
          <a:lstStyle/>
          <a:p>
            <a:r>
              <a:rPr lang="es-MX" sz="2000" dirty="0"/>
              <a:t>Octubre 2023</a:t>
            </a:r>
          </a:p>
          <a:p>
            <a:r>
              <a:rPr lang="es-MX" sz="2000" dirty="0"/>
              <a:t>Manuel Contreras – MySQL Master Principal </a:t>
            </a:r>
            <a:r>
              <a:rPr lang="es-MX" sz="2000" dirty="0" err="1"/>
              <a:t>Solution</a:t>
            </a:r>
            <a:r>
              <a:rPr lang="es-MX" sz="2000" dirty="0"/>
              <a:t> </a:t>
            </a:r>
            <a:r>
              <a:rPr lang="es-MX" sz="2000" dirty="0" err="1"/>
              <a:t>Engineer</a:t>
            </a:r>
            <a:r>
              <a:rPr lang="es-MX" sz="2000" dirty="0"/>
              <a:t>.</a:t>
            </a:r>
            <a:endParaRPr lang="en-US" sz="2000" dirty="0"/>
          </a:p>
          <a:p>
            <a:r>
              <a:rPr lang="en-US" sz="2000" dirty="0"/>
              <a:t>Cristian Aguilar – MySQL Solution Engineer.</a:t>
            </a:r>
          </a:p>
        </p:txBody>
      </p:sp>
      <p:cxnSp>
        <p:nvCxnSpPr>
          <p:cNvPr id="7" name="Accent Mark">
            <a:extLst>
              <a:ext uri="{FF2B5EF4-FFF2-40B4-BE49-F238E27FC236}">
                <a16:creationId xmlns:a16="http://schemas.microsoft.com/office/drawing/2014/main" id="{5879F051-2F76-445D-B0AB-3251CAD6C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>
            <a:off x="1023271" y="4187952"/>
            <a:ext cx="374904" cy="0"/>
          </a:xfrm>
          <a:prstGeom prst="line">
            <a:avLst/>
          </a:prstGeom>
          <a:ln w="38100" cap="flat">
            <a:solidFill>
              <a:srgbClr val="FACD6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9E4AE8E7-1B82-C64F-9C44-EF0F86834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811" y="2817207"/>
            <a:ext cx="4786918" cy="359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78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4="http://schemas.microsoft.com/office/drawing/2010/main" xmlns:p15="http://schemas.microsoft.com/office/powerpoint/2012/main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B566C9B-AC39-5E93-4B18-19CA8E29235A}"/>
              </a:ext>
            </a:extLst>
          </p:cNvPr>
          <p:cNvSpPr txBox="1"/>
          <p:nvPr/>
        </p:nvSpPr>
        <p:spPr>
          <a:xfrm>
            <a:off x="1012135" y="1602217"/>
            <a:ext cx="10684566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Sesión día 1:</a:t>
            </a:r>
          </a:p>
          <a:p>
            <a:endParaRPr lang="es-ES" sz="1800" b="1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b="1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Modulo 1</a:t>
            </a:r>
            <a:endParaRPr lang="es-ES" sz="1800" dirty="0">
              <a:solidFill>
                <a:srgbClr val="C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Introducción a MySQL - 8.0 </a:t>
            </a:r>
            <a:r>
              <a:rPr lang="es-ES" dirty="0">
                <a:latin typeface="Calibri" panose="020F0502020204030204" pitchFamily="34" charset="0"/>
                <a:ea typeface="Calibri" panose="020F0502020204030204" pitchFamily="34" charset="0"/>
              </a:rPr>
              <a:t>como MySQL </a:t>
            </a:r>
            <a:r>
              <a:rPr lang="es-ES" dirty="0" err="1">
                <a:latin typeface="Calibri" panose="020F0502020204030204" pitchFamily="34" charset="0"/>
                <a:ea typeface="Calibri" panose="020F0502020204030204" pitchFamily="34" charset="0"/>
              </a:rPr>
              <a:t>HeatWave</a:t>
            </a:r>
            <a:r>
              <a:rPr lang="es-ES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s-ES" dirty="0" err="1">
                <a:latin typeface="Calibri" panose="020F0502020204030204" pitchFamily="34" charset="0"/>
                <a:ea typeface="Calibri" panose="020F0502020204030204" pitchFamily="34" charset="0"/>
              </a:rPr>
              <a:t>Database</a:t>
            </a:r>
            <a:r>
              <a:rPr lang="es-ES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s-ES" dirty="0" err="1">
                <a:latin typeface="Calibri" panose="020F0502020204030204" pitchFamily="34" charset="0"/>
                <a:ea typeface="Calibri" panose="020F0502020204030204" pitchFamily="34" charset="0"/>
              </a:rPr>
              <a:t>Service</a:t>
            </a:r>
            <a:r>
              <a:rPr lang="es-ES" dirty="0">
                <a:latin typeface="Calibri" panose="020F0502020204030204" pitchFamily="34" charset="0"/>
                <a:ea typeface="Calibri" panose="020F0502020204030204" pitchFamily="34" charset="0"/>
              </a:rPr>
              <a:t> en 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OCI.</a:t>
            </a:r>
          </a:p>
          <a:p>
            <a:endParaRPr lang="es-E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Lab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Demo 1.</a:t>
            </a: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MX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 - </a:t>
            </a:r>
            <a:r>
              <a:rPr lang="es-E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Creación de un </a:t>
            </a:r>
            <a:r>
              <a:rPr lang="es-ES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Dbsystem</a:t>
            </a:r>
            <a:r>
              <a:rPr lang="es-E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MySQL 8.0.</a:t>
            </a:r>
            <a:endParaRPr lang="es-MX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MX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 - 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Conectar al </a:t>
            </a:r>
            <a:r>
              <a:rPr lang="es-E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Dbsystem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con MySQL Shell y con MySQL </a:t>
            </a:r>
            <a:r>
              <a:rPr lang="es-E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Workbench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</a:p>
          <a:p>
            <a:endParaRPr lang="es-E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b="1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Modulo 2</a:t>
            </a: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Introducción a arquitecturas y topologías de replicación de MySQL 8.0 en OCI.</a:t>
            </a:r>
          </a:p>
          <a:p>
            <a:endParaRPr lang="es-MX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MX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   Async - Réplicas / DRs.</a:t>
            </a:r>
          </a:p>
          <a:p>
            <a:r>
              <a:rPr lang="es-MX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  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Virtual s</a:t>
            </a:r>
            <a:r>
              <a:rPr lang="es-MX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ync –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MySQL </a:t>
            </a:r>
            <a:r>
              <a:rPr lang="es-MX" dirty="0">
                <a:latin typeface="Calibri" panose="020F0502020204030204" pitchFamily="34" charset="0"/>
                <a:ea typeface="Calibri" panose="020F0502020204030204" pitchFamily="34" charset="0"/>
              </a:rPr>
              <a:t>High Availability</a:t>
            </a: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Lab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Demo 2.</a:t>
            </a: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Conversión a </a:t>
            </a:r>
            <a:r>
              <a:rPr lang="es-E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DBsystem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High </a:t>
            </a:r>
            <a:r>
              <a:rPr lang="es-E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Availability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862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B6EB88-CEF8-49AB-AEE9-ACE2A4266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MySQL – </a:t>
            </a:r>
            <a:r>
              <a:rPr lang="fi-FI" dirty="0" err="1"/>
              <a:t>Casos</a:t>
            </a:r>
            <a:r>
              <a:rPr lang="fi-FI" dirty="0"/>
              <a:t> de </a:t>
            </a:r>
            <a:r>
              <a:rPr lang="fi-FI" dirty="0" err="1"/>
              <a:t>Uso</a:t>
            </a:r>
            <a:endParaRPr lang="en-FI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DC6ABA-D375-4ECC-A654-18BD8B62EB2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Copyright © 2023, Oracle and/or its affiliates  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59881F-C40A-481E-9B1F-05C02EE2678C}"/>
              </a:ext>
            </a:extLst>
          </p:cNvPr>
          <p:cNvSpPr txBox="1"/>
          <p:nvPr/>
        </p:nvSpPr>
        <p:spPr>
          <a:xfrm>
            <a:off x="768874" y="1805499"/>
            <a:ext cx="30742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 err="1">
                <a:solidFill>
                  <a:srgbClr val="2C5967"/>
                </a:solidFill>
              </a:rPr>
              <a:t>Aplicaciones</a:t>
            </a:r>
            <a:r>
              <a:rPr lang="fi-FI" sz="2200" b="1" dirty="0">
                <a:solidFill>
                  <a:srgbClr val="2C5967"/>
                </a:solidFill>
              </a:rPr>
              <a:t> </a:t>
            </a:r>
            <a:r>
              <a:rPr lang="fi-FI" sz="2200" b="1" dirty="0" err="1">
                <a:solidFill>
                  <a:srgbClr val="2C5967"/>
                </a:solidFill>
              </a:rPr>
              <a:t>Sociales</a:t>
            </a:r>
            <a:endParaRPr lang="fi-FI" sz="2200" b="1" dirty="0">
              <a:solidFill>
                <a:srgbClr val="2C5967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B3BAAE-0A73-440F-AA47-73EE0CADA342}"/>
              </a:ext>
            </a:extLst>
          </p:cNvPr>
          <p:cNvSpPr txBox="1"/>
          <p:nvPr/>
        </p:nvSpPr>
        <p:spPr>
          <a:xfrm>
            <a:off x="2636196" y="2576221"/>
            <a:ext cx="228705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>
                <a:solidFill>
                  <a:srgbClr val="2C5967"/>
                </a:solidFill>
              </a:rPr>
              <a:t>E-Commerce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E4DB02-F192-42DB-85A6-DCD3A6D1866C}"/>
              </a:ext>
            </a:extLst>
          </p:cNvPr>
          <p:cNvSpPr txBox="1"/>
          <p:nvPr/>
        </p:nvSpPr>
        <p:spPr>
          <a:xfrm>
            <a:off x="248602" y="3391867"/>
            <a:ext cx="411479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 err="1">
                <a:solidFill>
                  <a:srgbClr val="2C5967"/>
                </a:solidFill>
              </a:rPr>
              <a:t>Gestión</a:t>
            </a:r>
            <a:r>
              <a:rPr lang="fi-FI" sz="2200" b="1" dirty="0">
                <a:solidFill>
                  <a:srgbClr val="2C5967"/>
                </a:solidFill>
              </a:rPr>
              <a:t> de </a:t>
            </a:r>
            <a:r>
              <a:rPr lang="fi-FI" sz="2200" b="1" dirty="0" err="1">
                <a:solidFill>
                  <a:srgbClr val="2C5967"/>
                </a:solidFill>
              </a:rPr>
              <a:t>Contenido</a:t>
            </a:r>
            <a:endParaRPr lang="fi-FI" sz="2200" b="1" dirty="0">
              <a:solidFill>
                <a:srgbClr val="2C5967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ABE1A2-04CF-427A-AF2F-1BB7E0F2CC28}"/>
              </a:ext>
            </a:extLst>
          </p:cNvPr>
          <p:cNvSpPr txBox="1"/>
          <p:nvPr/>
        </p:nvSpPr>
        <p:spPr>
          <a:xfrm>
            <a:off x="768876" y="5173259"/>
            <a:ext cx="357356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 err="1">
                <a:solidFill>
                  <a:srgbClr val="2C5967"/>
                </a:solidFill>
              </a:rPr>
              <a:t>Gestión</a:t>
            </a:r>
            <a:r>
              <a:rPr lang="fi-FI" sz="2200" b="1" dirty="0">
                <a:solidFill>
                  <a:srgbClr val="2C5967"/>
                </a:solidFill>
              </a:rPr>
              <a:t> de </a:t>
            </a:r>
            <a:r>
              <a:rPr lang="fi-FI" sz="2200" b="1" dirty="0" err="1">
                <a:solidFill>
                  <a:srgbClr val="2C5967"/>
                </a:solidFill>
              </a:rPr>
              <a:t>Usuarios</a:t>
            </a:r>
            <a:endParaRPr lang="fi-FI" sz="2200" b="1" dirty="0">
              <a:solidFill>
                <a:srgbClr val="2C5967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1C4FC7-5ADC-4DDF-8D76-C04ADFEAB789}"/>
              </a:ext>
            </a:extLst>
          </p:cNvPr>
          <p:cNvSpPr txBox="1"/>
          <p:nvPr/>
        </p:nvSpPr>
        <p:spPr>
          <a:xfrm>
            <a:off x="6649581" y="2583686"/>
            <a:ext cx="267932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 err="1">
                <a:solidFill>
                  <a:srgbClr val="2C5967"/>
                </a:solidFill>
              </a:rPr>
              <a:t>Pagos</a:t>
            </a:r>
            <a:r>
              <a:rPr lang="fi-FI" sz="2200" b="1" dirty="0">
                <a:solidFill>
                  <a:srgbClr val="2C5967"/>
                </a:solidFill>
              </a:rPr>
              <a:t> </a:t>
            </a:r>
            <a:r>
              <a:rPr lang="fi-FI" sz="2200" b="1" dirty="0" err="1">
                <a:solidFill>
                  <a:srgbClr val="2C5967"/>
                </a:solidFill>
              </a:rPr>
              <a:t>Digitales</a:t>
            </a:r>
            <a:endParaRPr lang="fi-FI" sz="2200" b="1" dirty="0">
              <a:solidFill>
                <a:srgbClr val="2C5967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4418BA-8F3D-4F47-B7AB-7763F58AED21}"/>
              </a:ext>
            </a:extLst>
          </p:cNvPr>
          <p:cNvSpPr txBox="1"/>
          <p:nvPr/>
        </p:nvSpPr>
        <p:spPr>
          <a:xfrm>
            <a:off x="4342441" y="1809673"/>
            <a:ext cx="321424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 err="1">
                <a:solidFill>
                  <a:srgbClr val="2C5967"/>
                </a:solidFill>
              </a:rPr>
              <a:t>Detección</a:t>
            </a:r>
            <a:r>
              <a:rPr lang="fi-FI" sz="2200" b="1" dirty="0">
                <a:solidFill>
                  <a:srgbClr val="2C5967"/>
                </a:solidFill>
              </a:rPr>
              <a:t> de </a:t>
            </a:r>
            <a:r>
              <a:rPr lang="fi-FI" sz="2200" b="1" dirty="0" err="1">
                <a:solidFill>
                  <a:srgbClr val="2C5967"/>
                </a:solidFill>
              </a:rPr>
              <a:t>Fraudes</a:t>
            </a:r>
            <a:endParaRPr lang="fi-FI" sz="2200" b="1" dirty="0">
              <a:solidFill>
                <a:srgbClr val="2C5967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ABFF9B-378E-4695-8E45-2B36C2282882}"/>
              </a:ext>
            </a:extLst>
          </p:cNvPr>
          <p:cNvSpPr txBox="1"/>
          <p:nvPr/>
        </p:nvSpPr>
        <p:spPr>
          <a:xfrm>
            <a:off x="8055900" y="3366857"/>
            <a:ext cx="400778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 err="1">
                <a:solidFill>
                  <a:srgbClr val="2C5967"/>
                </a:solidFill>
              </a:rPr>
              <a:t>IoT</a:t>
            </a:r>
            <a:r>
              <a:rPr lang="fi-FI" sz="2200" b="1" dirty="0">
                <a:solidFill>
                  <a:srgbClr val="2C5967"/>
                </a:solidFill>
              </a:rPr>
              <a:t> – </a:t>
            </a:r>
            <a:r>
              <a:rPr lang="fi-FI" sz="2200" b="1" dirty="0" err="1">
                <a:solidFill>
                  <a:srgbClr val="2C5967"/>
                </a:solidFill>
              </a:rPr>
              <a:t>Sistemas</a:t>
            </a:r>
            <a:r>
              <a:rPr lang="fi-FI" sz="2200" b="1" dirty="0">
                <a:solidFill>
                  <a:srgbClr val="2C5967"/>
                </a:solidFill>
              </a:rPr>
              <a:t> de </a:t>
            </a:r>
            <a:r>
              <a:rPr lang="fi-FI" sz="2200" b="1" dirty="0" err="1">
                <a:solidFill>
                  <a:srgbClr val="2C5967"/>
                </a:solidFill>
              </a:rPr>
              <a:t>Monitoreo</a:t>
            </a:r>
            <a:endParaRPr lang="fi-FI" sz="2200" b="1" dirty="0">
              <a:solidFill>
                <a:srgbClr val="2C5967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8AF737-7214-417E-B59B-C111188AA9E9}"/>
              </a:ext>
            </a:extLst>
          </p:cNvPr>
          <p:cNvSpPr txBox="1"/>
          <p:nvPr/>
        </p:nvSpPr>
        <p:spPr>
          <a:xfrm>
            <a:off x="2826274" y="4237927"/>
            <a:ext cx="292473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>
                <a:solidFill>
                  <a:srgbClr val="2C5967"/>
                </a:solidFill>
              </a:rPr>
              <a:t>Marketing Digital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B2348DD-28EA-4A49-97F1-24379D0ED915}"/>
              </a:ext>
            </a:extLst>
          </p:cNvPr>
          <p:cNvSpPr txBox="1"/>
          <p:nvPr/>
        </p:nvSpPr>
        <p:spPr>
          <a:xfrm>
            <a:off x="6686400" y="4229542"/>
            <a:ext cx="267932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 err="1">
                <a:solidFill>
                  <a:srgbClr val="2C5967"/>
                </a:solidFill>
              </a:rPr>
              <a:t>Juegos</a:t>
            </a:r>
            <a:r>
              <a:rPr lang="fi-FI" sz="2200" b="1" dirty="0">
                <a:solidFill>
                  <a:srgbClr val="2C5967"/>
                </a:solidFill>
              </a:rPr>
              <a:t> En </a:t>
            </a:r>
            <a:r>
              <a:rPr lang="fi-FI" sz="2200" b="1" dirty="0" err="1">
                <a:solidFill>
                  <a:srgbClr val="2C5967"/>
                </a:solidFill>
              </a:rPr>
              <a:t>Línea</a:t>
            </a:r>
            <a:endParaRPr lang="fi-FI" sz="2200" b="1" dirty="0">
              <a:solidFill>
                <a:srgbClr val="2C5967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B21D3A-90B7-42A9-BFD3-BBA1DEC58C4E}"/>
              </a:ext>
            </a:extLst>
          </p:cNvPr>
          <p:cNvSpPr txBox="1"/>
          <p:nvPr/>
        </p:nvSpPr>
        <p:spPr>
          <a:xfrm>
            <a:off x="4026864" y="3366857"/>
            <a:ext cx="346519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 err="1">
                <a:solidFill>
                  <a:srgbClr val="2C5967"/>
                </a:solidFill>
              </a:rPr>
              <a:t>Sistemas</a:t>
            </a:r>
            <a:r>
              <a:rPr lang="fi-FI" sz="2200" b="1" dirty="0">
                <a:solidFill>
                  <a:srgbClr val="2C5967"/>
                </a:solidFill>
              </a:rPr>
              <a:t> de Retail POS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3F8EE7A-7D75-4B4E-A036-CC19E8547A53}"/>
              </a:ext>
            </a:extLst>
          </p:cNvPr>
          <p:cNvSpPr txBox="1"/>
          <p:nvPr/>
        </p:nvSpPr>
        <p:spPr>
          <a:xfrm>
            <a:off x="4789859" y="5173257"/>
            <a:ext cx="346519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 err="1">
                <a:solidFill>
                  <a:srgbClr val="2C5967"/>
                </a:solidFill>
              </a:rPr>
              <a:t>Portales</a:t>
            </a:r>
            <a:r>
              <a:rPr lang="fi-FI" sz="2200" b="1" dirty="0">
                <a:solidFill>
                  <a:srgbClr val="2C5967"/>
                </a:solidFill>
              </a:rPr>
              <a:t> de </a:t>
            </a:r>
            <a:r>
              <a:rPr lang="fi-FI" sz="2200" b="1" dirty="0" err="1">
                <a:solidFill>
                  <a:srgbClr val="2C5967"/>
                </a:solidFill>
              </a:rPr>
              <a:t>Empleados</a:t>
            </a:r>
            <a:endParaRPr lang="fi-FI" sz="2200" b="1" dirty="0">
              <a:solidFill>
                <a:srgbClr val="2C5967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FB42972-50D4-4658-9DB7-B3B970B4A861}"/>
              </a:ext>
            </a:extLst>
          </p:cNvPr>
          <p:cNvSpPr txBox="1"/>
          <p:nvPr/>
        </p:nvSpPr>
        <p:spPr>
          <a:xfrm>
            <a:off x="8184212" y="1809673"/>
            <a:ext cx="387947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 err="1">
                <a:solidFill>
                  <a:srgbClr val="2C5967"/>
                </a:solidFill>
              </a:rPr>
              <a:t>Sistemas</a:t>
            </a:r>
            <a:r>
              <a:rPr lang="fi-FI" sz="2200" b="1" dirty="0">
                <a:solidFill>
                  <a:srgbClr val="2C5967"/>
                </a:solidFill>
              </a:rPr>
              <a:t> de </a:t>
            </a:r>
            <a:r>
              <a:rPr lang="fi-FI" sz="2200" b="1" dirty="0" err="1">
                <a:solidFill>
                  <a:srgbClr val="2C5967"/>
                </a:solidFill>
              </a:rPr>
              <a:t>Autenticación</a:t>
            </a:r>
            <a:endParaRPr lang="fi-FI" sz="2200" b="1" dirty="0">
              <a:solidFill>
                <a:srgbClr val="2C5967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E69E86-C82D-45F2-B68B-FE48601CC67C}"/>
              </a:ext>
            </a:extLst>
          </p:cNvPr>
          <p:cNvSpPr txBox="1"/>
          <p:nvPr/>
        </p:nvSpPr>
        <p:spPr>
          <a:xfrm>
            <a:off x="9365726" y="5173257"/>
            <a:ext cx="21240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2200" b="1" dirty="0" err="1">
                <a:solidFill>
                  <a:srgbClr val="2C5967"/>
                </a:solidFill>
              </a:rPr>
              <a:t>Logística</a:t>
            </a:r>
            <a:endParaRPr lang="fi-FI" sz="2200" b="1" dirty="0">
              <a:solidFill>
                <a:srgbClr val="2C596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104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Arco de bloque 27">
            <a:extLst>
              <a:ext uri="{FF2B5EF4-FFF2-40B4-BE49-F238E27FC236}">
                <a16:creationId xmlns:a16="http://schemas.microsoft.com/office/drawing/2014/main" id="{05FBCF41-153F-9BBB-BF4B-2FADD742C317}"/>
              </a:ext>
            </a:extLst>
          </p:cNvPr>
          <p:cNvSpPr/>
          <p:nvPr/>
        </p:nvSpPr>
        <p:spPr>
          <a:xfrm rot="10800000">
            <a:off x="10854523" y="891362"/>
            <a:ext cx="5082131" cy="5082131"/>
          </a:xfrm>
          <a:prstGeom prst="blockArc">
            <a:avLst>
              <a:gd name="adj1" fmla="val 18900000"/>
              <a:gd name="adj2" fmla="val 2700000"/>
              <a:gd name="adj3" fmla="val 425"/>
            </a:avLst>
          </a:prstGeom>
          <a:solidFill>
            <a:schemeClr val="accent2">
              <a:lumMod val="50000"/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s-MX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8719EC1C-AC6F-2548-EAF8-8426D485C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2023, Oracle and/or its affiliates  </a:t>
            </a:r>
            <a:endParaRPr lang="en-US" dirty="0"/>
          </a:p>
        </p:txBody>
      </p:sp>
      <p:graphicFrame>
        <p:nvGraphicFramePr>
          <p:cNvPr id="17" name="Diagrama 16">
            <a:extLst>
              <a:ext uri="{FF2B5EF4-FFF2-40B4-BE49-F238E27FC236}">
                <a16:creationId xmlns:a16="http://schemas.microsoft.com/office/drawing/2014/main" id="{AD4B31F8-1856-6E4E-B899-48ACD7F29BA6}"/>
              </a:ext>
            </a:extLst>
          </p:cNvPr>
          <p:cNvGraphicFramePr/>
          <p:nvPr/>
        </p:nvGraphicFramePr>
        <p:xfrm>
          <a:off x="451862" y="1545772"/>
          <a:ext cx="4494788" cy="3773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" name="Rectángulo 17">
            <a:extLst>
              <a:ext uri="{FF2B5EF4-FFF2-40B4-BE49-F238E27FC236}">
                <a16:creationId xmlns:a16="http://schemas.microsoft.com/office/drawing/2014/main" id="{6D796887-6B6D-06D8-0817-9F46B70141DD}"/>
              </a:ext>
            </a:extLst>
          </p:cNvPr>
          <p:cNvSpPr/>
          <p:nvPr/>
        </p:nvSpPr>
        <p:spPr>
          <a:xfrm>
            <a:off x="7232652" y="1777143"/>
            <a:ext cx="4113735" cy="468000"/>
          </a:xfrm>
          <a:prstGeom prst="rect">
            <a:avLst/>
          </a:prstGeom>
          <a:solidFill>
            <a:srgbClr val="2C5967"/>
          </a:solidFill>
          <a:ln w="127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s-MX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58511D2-CDD1-5435-70EE-52E0543B8CF2}"/>
              </a:ext>
            </a:extLst>
          </p:cNvPr>
          <p:cNvSpPr txBox="1"/>
          <p:nvPr/>
        </p:nvSpPr>
        <p:spPr>
          <a:xfrm>
            <a:off x="7994118" y="1806552"/>
            <a:ext cx="2590797" cy="4680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315321" tIns="48260" rIns="48260" bIns="48260" numCol="1" spcCol="1270" anchor="ctr" anchorCtr="0">
            <a:noAutofit/>
          </a:bodyPr>
          <a:lstStyle/>
          <a:p>
            <a:pPr marL="0" marR="0" lvl="0" indent="0" defTabSz="84455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Uso</a:t>
            </a: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 del motor </a:t>
            </a:r>
            <a:r>
              <a:rPr kumimoji="0" lang="en-US" sz="1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InnoDB</a:t>
            </a:r>
            <a:endParaRPr kumimoji="0" lang="en-US" sz="13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F2E934BE-9D85-DFF2-9EC9-114773682791}"/>
              </a:ext>
            </a:extLst>
          </p:cNvPr>
          <p:cNvSpPr/>
          <p:nvPr/>
        </p:nvSpPr>
        <p:spPr>
          <a:xfrm>
            <a:off x="7232652" y="2486901"/>
            <a:ext cx="3752275" cy="468000"/>
          </a:xfrm>
          <a:prstGeom prst="rect">
            <a:avLst/>
          </a:prstGeom>
          <a:solidFill>
            <a:srgbClr val="2C5967"/>
          </a:solidFill>
          <a:ln w="127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s-MX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A4686A0-B1C0-3AAF-20DC-1BC69D50269E}"/>
              </a:ext>
            </a:extLst>
          </p:cNvPr>
          <p:cNvSpPr txBox="1"/>
          <p:nvPr/>
        </p:nvSpPr>
        <p:spPr>
          <a:xfrm>
            <a:off x="8558648" y="2544103"/>
            <a:ext cx="1335867" cy="4680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315321" tIns="48260" rIns="48260" bIns="48260" numCol="1" spcCol="1270" anchor="ctr" anchorCtr="0">
            <a:noAutofit/>
          </a:bodyPr>
          <a:lstStyle/>
          <a:p>
            <a:pPr marL="0" marR="0" lvl="0" indent="0" defTabSz="84455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Shell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9758E41-B913-ED1C-A625-96951755CBE2}"/>
              </a:ext>
            </a:extLst>
          </p:cNvPr>
          <p:cNvSpPr/>
          <p:nvPr/>
        </p:nvSpPr>
        <p:spPr>
          <a:xfrm>
            <a:off x="7227500" y="3222710"/>
            <a:ext cx="3632174" cy="468000"/>
          </a:xfrm>
          <a:prstGeom prst="rect">
            <a:avLst/>
          </a:prstGeom>
          <a:solidFill>
            <a:srgbClr val="2C5967"/>
          </a:solidFill>
          <a:ln w="127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s-MX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9A0B47B0-EF45-1BEA-1AA0-A1E01714FF8D}"/>
              </a:ext>
            </a:extLst>
          </p:cNvPr>
          <p:cNvSpPr txBox="1"/>
          <p:nvPr/>
        </p:nvSpPr>
        <p:spPr>
          <a:xfrm>
            <a:off x="8242701" y="3231296"/>
            <a:ext cx="1845230" cy="4680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315321" tIns="48260" rIns="48260" bIns="48260" numCol="1" spcCol="1270" anchor="ctr" anchorCtr="0">
            <a:noAutofit/>
          </a:bodyPr>
          <a:lstStyle/>
          <a:p>
            <a:pPr marL="0" marR="0" lvl="0" indent="0" defTabSz="84455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Soporte</a:t>
            </a: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 JSON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3C35977-9436-4812-94A2-C1FDD69FE219}"/>
              </a:ext>
            </a:extLst>
          </p:cNvPr>
          <p:cNvSpPr/>
          <p:nvPr/>
        </p:nvSpPr>
        <p:spPr>
          <a:xfrm>
            <a:off x="7232650" y="4612255"/>
            <a:ext cx="4113735" cy="468000"/>
          </a:xfrm>
          <a:prstGeom prst="rect">
            <a:avLst/>
          </a:prstGeom>
          <a:solidFill>
            <a:srgbClr val="2C5967"/>
          </a:solidFill>
          <a:ln w="127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s-MX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A1F8E07-DE67-4252-4DF4-92719B3FC351}"/>
              </a:ext>
            </a:extLst>
          </p:cNvPr>
          <p:cNvSpPr txBox="1"/>
          <p:nvPr/>
        </p:nvSpPr>
        <p:spPr>
          <a:xfrm>
            <a:off x="8370271" y="4627923"/>
            <a:ext cx="2214644" cy="4680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315321" tIns="48260" rIns="48260" bIns="48260" numCol="1" spcCol="1270" anchor="ctr" anchorCtr="0">
            <a:noAutofit/>
          </a:bodyPr>
          <a:lstStyle/>
          <a:p>
            <a:pPr marL="0" marR="0" lvl="0" indent="0" defTabSz="84455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Replicación</a:t>
            </a: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  </a:t>
            </a:r>
            <a:r>
              <a:rPr kumimoji="0" lang="en-US" sz="1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asíncrona</a:t>
            </a:r>
            <a:endParaRPr kumimoji="0" lang="en-US" sz="13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3CEFCC0E-80FA-31E6-8597-8909BCC7A131}"/>
              </a:ext>
            </a:extLst>
          </p:cNvPr>
          <p:cNvSpPr/>
          <p:nvPr/>
        </p:nvSpPr>
        <p:spPr>
          <a:xfrm>
            <a:off x="7232651" y="3905341"/>
            <a:ext cx="3752275" cy="468000"/>
          </a:xfrm>
          <a:prstGeom prst="rect">
            <a:avLst/>
          </a:prstGeom>
          <a:solidFill>
            <a:srgbClr val="2C5967"/>
          </a:solidFill>
          <a:ln w="12700" cap="flat" cmpd="sng" algn="ctr">
            <a:solidFill>
              <a:sysClr val="window" lastClr="FFFFFF">
                <a:hueOff val="0"/>
                <a:satOff val="0"/>
                <a:lumOff val="0"/>
                <a:alphaOff val="0"/>
              </a:sys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s-MX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483C5D6B-DF6A-2B3A-A8BE-B37E0161C4FD}"/>
              </a:ext>
            </a:extLst>
          </p:cNvPr>
          <p:cNvSpPr txBox="1"/>
          <p:nvPr/>
        </p:nvSpPr>
        <p:spPr>
          <a:xfrm>
            <a:off x="7692062" y="3918089"/>
            <a:ext cx="2946507" cy="4680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315321" tIns="48260" rIns="48260" bIns="48260" numCol="1" spcCol="1270" anchor="ctr" anchorCtr="0">
            <a:noAutofit/>
          </a:bodyPr>
          <a:lstStyle/>
          <a:p>
            <a:pPr marL="0" marR="0" lvl="0" indent="0" defTabSz="84455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sz="1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Replicación</a:t>
            </a: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 </a:t>
            </a:r>
            <a:r>
              <a:rPr kumimoji="0" lang="en-US" sz="1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síncrona</a:t>
            </a: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 </a:t>
            </a:r>
            <a:r>
              <a:rPr kumimoji="0" lang="en-US" sz="1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en</a:t>
            </a:r>
            <a:r>
              <a:rPr kumimoji="0" lang="en-US" sz="1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 </a:t>
            </a:r>
            <a:r>
              <a:rPr kumimoji="0" lang="en-US" sz="1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racle Sans Semi Bold" panose="020B0503020204020204" pitchFamily="34" charset="0"/>
                <a:ea typeface="+mn-ea"/>
                <a:cs typeface="Oracle Sans Semi Bold" panose="020B0503020204020204" pitchFamily="34" charset="0"/>
              </a:rPr>
              <a:t>grupo</a:t>
            </a:r>
            <a:endParaRPr kumimoji="0" lang="en-US" sz="13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racle Sans Semi Bold" panose="020B0503020204020204" pitchFamily="34" charset="0"/>
              <a:ea typeface="+mn-ea"/>
              <a:cs typeface="Oracle Sans Semi Bold" panose="020B0503020204020204" pitchFamily="34" charset="0"/>
            </a:endParaRPr>
          </a:p>
        </p:txBody>
      </p:sp>
      <p:pic>
        <p:nvPicPr>
          <p:cNvPr id="29" name="Picture 2" descr="MySQL logo and symbol, meaning, history, PNG">
            <a:extLst>
              <a:ext uri="{FF2B5EF4-FFF2-40B4-BE49-F238E27FC236}">
                <a16:creationId xmlns:a16="http://schemas.microsoft.com/office/drawing/2014/main" id="{DC59299C-F659-3837-8E5C-1A0A72D15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9050" y="2621626"/>
            <a:ext cx="1845229" cy="115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itle 2">
            <a:extLst>
              <a:ext uri="{FF2B5EF4-FFF2-40B4-BE49-F238E27FC236}">
                <a16:creationId xmlns:a16="http://schemas.microsoft.com/office/drawing/2014/main" id="{C90C40A9-6280-CA11-2F78-56294ABA1B47}"/>
              </a:ext>
            </a:extLst>
          </p:cNvPr>
          <p:cNvSpPr txBox="1">
            <a:spLocks/>
          </p:cNvSpPr>
          <p:nvPr/>
        </p:nvSpPr>
        <p:spPr>
          <a:xfrm>
            <a:off x="768875" y="507345"/>
            <a:ext cx="7225243" cy="5266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400" b="1" i="0" kern="1200" baseline="0" dirty="0">
                <a:solidFill>
                  <a:schemeClr val="tx1"/>
                </a:solidFill>
                <a:latin typeface="+mn-lt"/>
                <a:ea typeface="+mn-ea"/>
                <a:cs typeface="+mj-cs"/>
              </a:defRPr>
            </a:lvl1pPr>
          </a:lstStyle>
          <a:p>
            <a:r>
              <a:rPr lang="fi-FI" dirty="0">
                <a:solidFill>
                  <a:srgbClr val="00688C"/>
                </a:solidFill>
              </a:rPr>
              <a:t>My</a:t>
            </a:r>
            <a:r>
              <a:rPr lang="fi-FI" dirty="0">
                <a:solidFill>
                  <a:srgbClr val="FFA518"/>
                </a:solidFill>
              </a:rPr>
              <a:t>SQL</a:t>
            </a:r>
            <a:r>
              <a:rPr lang="fi-FI" dirty="0"/>
              <a:t> 8.0 </a:t>
            </a:r>
            <a:r>
              <a:rPr lang="fi-FI" dirty="0" err="1"/>
              <a:t>Características</a:t>
            </a:r>
            <a:r>
              <a:rPr lang="fi-FI" dirty="0"/>
              <a:t> </a:t>
            </a:r>
            <a:r>
              <a:rPr lang="fi-FI" dirty="0" err="1"/>
              <a:t>Clave</a:t>
            </a:r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153412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CD3BF9-72F9-45B1-8CC3-A552A1851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 on-premise + cloud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A8B936-8BCB-4789-A59C-1C1F8661F6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62000" y="6423660"/>
            <a:ext cx="365760" cy="3657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5D60D9-5372-5F40-9443-0F9AE5BDC3C8}" type="slidenum">
              <a:rPr lang="en-US" smtClean="0"/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6D94D0-E600-4F04-8B2E-808363D881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7759" y="6423978"/>
            <a:ext cx="574537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rgbClr val="8B858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Copyright © 2023, Oracle and/or its affiliates  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D1751F3-9957-4608-87F1-B3788C64D8BA}"/>
              </a:ext>
            </a:extLst>
          </p:cNvPr>
          <p:cNvGrpSpPr/>
          <p:nvPr/>
        </p:nvGrpSpPr>
        <p:grpSpPr>
          <a:xfrm>
            <a:off x="2887555" y="2284042"/>
            <a:ext cx="1632371" cy="1805975"/>
            <a:chOff x="2590800" y="2274999"/>
            <a:chExt cx="1632371" cy="180597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9988697-0000-4FC2-B624-B73849C0A37E}"/>
                </a:ext>
              </a:extLst>
            </p:cNvPr>
            <p:cNvSpPr/>
            <p:nvPr/>
          </p:nvSpPr>
          <p:spPr>
            <a:xfrm>
              <a:off x="2590800" y="2274999"/>
              <a:ext cx="1632371" cy="18059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>
              <a:solidFill>
                <a:schemeClr val="tx2">
                  <a:lumMod val="25000"/>
                  <a:lumOff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12D2A">
                    <a:lumMod val="10000"/>
                    <a:lumOff val="90000"/>
                  </a:srgbClr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7BEE7F5-64E5-4DA7-A899-A433B9651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48185" y="2545483"/>
              <a:ext cx="1117600" cy="7493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97A9C16-DF08-400E-93D9-96B776F43503}"/>
                </a:ext>
              </a:extLst>
            </p:cNvPr>
            <p:cNvSpPr txBox="1"/>
            <p:nvPr/>
          </p:nvSpPr>
          <p:spPr>
            <a:xfrm>
              <a:off x="2692719" y="3343878"/>
              <a:ext cx="14285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rPr>
                <a:t>Enterprise Edition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A71CDA4-CD22-41AF-9B67-E135E9B1D252}"/>
              </a:ext>
            </a:extLst>
          </p:cNvPr>
          <p:cNvCxnSpPr>
            <a:cxnSpLocks/>
          </p:cNvCxnSpPr>
          <p:nvPr/>
        </p:nvCxnSpPr>
        <p:spPr>
          <a:xfrm>
            <a:off x="6096000" y="1963723"/>
            <a:ext cx="8399" cy="2420019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225DC07-7651-4EAF-9F72-669531EF6252}"/>
              </a:ext>
            </a:extLst>
          </p:cNvPr>
          <p:cNvSpPr txBox="1"/>
          <p:nvPr/>
        </p:nvSpPr>
        <p:spPr>
          <a:xfrm>
            <a:off x="2836003" y="1507626"/>
            <a:ext cx="17402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On-Prem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60733C-A680-473A-83CD-BE10C61B9725}"/>
              </a:ext>
            </a:extLst>
          </p:cNvPr>
          <p:cNvSpPr txBox="1"/>
          <p:nvPr/>
        </p:nvSpPr>
        <p:spPr>
          <a:xfrm>
            <a:off x="7735964" y="1507626"/>
            <a:ext cx="11789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Cloud</a:t>
            </a:r>
          </a:p>
        </p:txBody>
      </p:sp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739F6CA9-21C3-4387-8445-BAD548626BE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929" y="2371579"/>
            <a:ext cx="1636722" cy="1524000"/>
          </a:xfrm>
          <a:prstGeom prst="rect">
            <a:avLst/>
          </a:prstGeom>
          <a:ln w="0">
            <a:noFill/>
          </a:ln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D2020DD-57A1-4A3D-99B9-6F9011091531}"/>
              </a:ext>
            </a:extLst>
          </p:cNvPr>
          <p:cNvCxnSpPr>
            <a:cxnSpLocks/>
          </p:cNvCxnSpPr>
          <p:nvPr/>
        </p:nvCxnSpPr>
        <p:spPr>
          <a:xfrm flipH="1" flipV="1">
            <a:off x="1766047" y="4452894"/>
            <a:ext cx="8606118" cy="66446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5FA3A7C-BDAD-4CA9-8B2D-900353A7E03C}"/>
              </a:ext>
            </a:extLst>
          </p:cNvPr>
          <p:cNvGrpSpPr/>
          <p:nvPr/>
        </p:nvGrpSpPr>
        <p:grpSpPr>
          <a:xfrm>
            <a:off x="36784" y="4727308"/>
            <a:ext cx="6750687" cy="2204552"/>
            <a:chOff x="-77482" y="4462410"/>
            <a:chExt cx="6750687" cy="220455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BBA3F4BC-DB89-47BF-9890-DDF575F4AC0C}"/>
                </a:ext>
              </a:extLst>
            </p:cNvPr>
            <p:cNvGrpSpPr/>
            <p:nvPr/>
          </p:nvGrpSpPr>
          <p:grpSpPr>
            <a:xfrm>
              <a:off x="-77482" y="4462410"/>
              <a:ext cx="1401059" cy="1678214"/>
              <a:chOff x="320100" y="4236094"/>
              <a:chExt cx="1401059" cy="1678214"/>
            </a:xfrm>
          </p:grpSpPr>
          <p:pic>
            <p:nvPicPr>
              <p:cNvPr id="17" name="Graphic 16" descr="Shield with solid fill">
                <a:extLst>
                  <a:ext uri="{FF2B5EF4-FFF2-40B4-BE49-F238E27FC236}">
                    <a16:creationId xmlns:a16="http://schemas.microsoft.com/office/drawing/2014/main" id="{7C5A7F18-4D3F-4D5C-B4CD-7361140218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20100" y="4236094"/>
                <a:ext cx="1401059" cy="1401059"/>
              </a:xfrm>
              <a:prstGeom prst="rect">
                <a:avLst/>
              </a:prstGeom>
            </p:spPr>
          </p:pic>
          <p:pic>
            <p:nvPicPr>
              <p:cNvPr id="18" name="Graphic 17" descr="Lock with solid fill">
                <a:extLst>
                  <a:ext uri="{FF2B5EF4-FFF2-40B4-BE49-F238E27FC236}">
                    <a16:creationId xmlns:a16="http://schemas.microsoft.com/office/drawing/2014/main" id="{930138A8-1255-4DC4-B5DE-F13A752B64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66131" y="4495544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9" name="CaixaDeTexto 12">
                <a:extLst>
                  <a:ext uri="{FF2B5EF4-FFF2-40B4-BE49-F238E27FC236}">
                    <a16:creationId xmlns:a16="http://schemas.microsoft.com/office/drawing/2014/main" id="{2034A898-6C40-491A-BA96-2583EFFF1B8C}"/>
                  </a:ext>
                </a:extLst>
              </p:cNvPr>
              <p:cNvSpPr txBox="1"/>
              <p:nvPr/>
            </p:nvSpPr>
            <p:spPr>
              <a:xfrm>
                <a:off x="616416" y="5606531"/>
                <a:ext cx="89537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07EA4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rPr>
                  <a:t>Security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327D78C-5251-4C39-A6CF-ED3EF9D4C861}"/>
                </a:ext>
              </a:extLst>
            </p:cNvPr>
            <p:cNvGrpSpPr/>
            <p:nvPr/>
          </p:nvGrpSpPr>
          <p:grpSpPr>
            <a:xfrm>
              <a:off x="1167362" y="4602975"/>
              <a:ext cx="1218539" cy="1544352"/>
              <a:chOff x="1703202" y="4344124"/>
              <a:chExt cx="1218539" cy="1544352"/>
            </a:xfrm>
          </p:grpSpPr>
          <p:pic>
            <p:nvPicPr>
              <p:cNvPr id="20" name="Gráfico 7">
                <a:extLst>
                  <a:ext uri="{FF2B5EF4-FFF2-40B4-BE49-F238E27FC236}">
                    <a16:creationId xmlns:a16="http://schemas.microsoft.com/office/drawing/2014/main" id="{1A7F0C9F-F2A0-4FB7-A668-68C69C1439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1787434" y="4344124"/>
                <a:ext cx="976428" cy="998998"/>
              </a:xfrm>
              <a:prstGeom prst="rect">
                <a:avLst/>
              </a:prstGeom>
            </p:spPr>
          </p:pic>
          <p:sp>
            <p:nvSpPr>
              <p:cNvPr id="21" name="CaixaDeTexto 12">
                <a:extLst>
                  <a:ext uri="{FF2B5EF4-FFF2-40B4-BE49-F238E27FC236}">
                    <a16:creationId xmlns:a16="http://schemas.microsoft.com/office/drawing/2014/main" id="{20EBE1BC-E7B5-48F2-8D1A-437595CA1012}"/>
                  </a:ext>
                </a:extLst>
              </p:cNvPr>
              <p:cNvSpPr txBox="1"/>
              <p:nvPr/>
            </p:nvSpPr>
            <p:spPr>
              <a:xfrm>
                <a:off x="1703202" y="5573585"/>
                <a:ext cx="1218539" cy="3148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07EA4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rPr>
                  <a:t>Thread</a:t>
                </a: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"/>
                    <a:ea typeface="+mn-ea"/>
                    <a:cs typeface="+mn-cs"/>
                  </a:rPr>
                  <a:t> </a:t>
                </a: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07EA4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rPr>
                  <a:t>Pool</a:t>
                </a: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208917F-379E-48BE-8101-F1D8A4E63880}"/>
                </a:ext>
              </a:extLst>
            </p:cNvPr>
            <p:cNvGrpSpPr/>
            <p:nvPr/>
          </p:nvGrpSpPr>
          <p:grpSpPr>
            <a:xfrm>
              <a:off x="2388627" y="4638601"/>
              <a:ext cx="1500732" cy="1692320"/>
              <a:chOff x="2814455" y="4550059"/>
              <a:chExt cx="1500732" cy="1692320"/>
            </a:xfrm>
          </p:grpSpPr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616EAC7C-71E5-4459-B8C9-3E6B2D9B088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l="8750" t="4339" r="6689"/>
              <a:stretch/>
            </p:blipFill>
            <p:spPr>
              <a:xfrm>
                <a:off x="2926793" y="4550059"/>
                <a:ext cx="1184885" cy="99899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6D269E1-24FD-467A-A005-A55F565C5C99}"/>
                  </a:ext>
                </a:extLst>
              </p:cNvPr>
              <p:cNvSpPr txBox="1"/>
              <p:nvPr/>
            </p:nvSpPr>
            <p:spPr>
              <a:xfrm>
                <a:off x="2814455" y="5719159"/>
                <a:ext cx="150073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07EA4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rPr>
                  <a:t>MySQL Golden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400" b="1" dirty="0">
                    <a:solidFill>
                      <a:srgbClr val="307EA4"/>
                    </a:solidFill>
                    <a:latin typeface="Oracle Sans Tab"/>
                  </a:rPr>
                  <a:t>Support</a:t>
                </a: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307EA4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E9D18A32-214A-4146-90F5-F159EED329D9}"/>
                </a:ext>
              </a:extLst>
            </p:cNvPr>
            <p:cNvGrpSpPr/>
            <p:nvPr/>
          </p:nvGrpSpPr>
          <p:grpSpPr>
            <a:xfrm>
              <a:off x="3717207" y="4616889"/>
              <a:ext cx="1617488" cy="2013757"/>
              <a:chOff x="4281967" y="4632511"/>
              <a:chExt cx="1617488" cy="2013757"/>
            </a:xfrm>
          </p:grpSpPr>
          <p:pic>
            <p:nvPicPr>
              <p:cNvPr id="1026" name="Picture 2" descr="Top 10 reasons for NoSQL with MySQL – lefred blog: tribulations of a MySQL  Evangelist">
                <a:extLst>
                  <a:ext uri="{FF2B5EF4-FFF2-40B4-BE49-F238E27FC236}">
                    <a16:creationId xmlns:a16="http://schemas.microsoft.com/office/drawing/2014/main" id="{18891160-0E2E-4AFF-AD28-6DFE0992D0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81967" y="4632511"/>
                <a:ext cx="1617488" cy="11496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3CF51FC-9116-409A-A163-888DD1F6E033}"/>
                  </a:ext>
                </a:extLst>
              </p:cNvPr>
              <p:cNvSpPr txBox="1"/>
              <p:nvPr/>
            </p:nvSpPr>
            <p:spPr>
              <a:xfrm>
                <a:off x="4390930" y="5907604"/>
                <a:ext cx="1399562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07EA4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rPr>
                  <a:t>SQL + NoSQL Document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07EA4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rPr>
                  <a:t>Store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27940455-5787-4A1F-910D-43900D2E011B}"/>
                </a:ext>
              </a:extLst>
            </p:cNvPr>
            <p:cNvGrpSpPr/>
            <p:nvPr/>
          </p:nvGrpSpPr>
          <p:grpSpPr>
            <a:xfrm>
              <a:off x="5264492" y="4528688"/>
              <a:ext cx="1408713" cy="2138274"/>
              <a:chOff x="5662074" y="4701756"/>
              <a:chExt cx="1408713" cy="2138274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2616B03-88C9-4AA0-A3F9-8AED25FCF50F}"/>
                  </a:ext>
                </a:extLst>
              </p:cNvPr>
              <p:cNvSpPr txBox="1"/>
              <p:nvPr/>
            </p:nvSpPr>
            <p:spPr>
              <a:xfrm>
                <a:off x="5787498" y="5885923"/>
                <a:ext cx="1146917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07EA4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rPr>
                  <a:t>High</a:t>
                </a:r>
                <a:b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07EA4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rPr>
                </a:br>
                <a:r>
                  <a: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307EA4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rPr>
                  <a:t>Availability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400" b="1" dirty="0">
                    <a:solidFill>
                      <a:srgbClr val="307EA4"/>
                    </a:solidFill>
                    <a:latin typeface="Oracle Sans Tab"/>
                  </a:rPr>
                  <a:t>Group Replication</a:t>
                </a: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307EA4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71B109DB-CD28-4426-9ABA-9CB3C0A34B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041" t="56150" r="7907"/>
              <a:stretch/>
            </p:blipFill>
            <p:spPr>
              <a:xfrm>
                <a:off x="5662074" y="4701756"/>
                <a:ext cx="1408713" cy="1183287"/>
              </a:xfrm>
              <a:prstGeom prst="rect">
                <a:avLst/>
              </a:prstGeom>
            </p:spPr>
          </p:pic>
        </p:grp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1F4CAD87-A561-4E91-82EB-E1D5D8C5323C}"/>
              </a:ext>
            </a:extLst>
          </p:cNvPr>
          <p:cNvSpPr/>
          <p:nvPr/>
        </p:nvSpPr>
        <p:spPr>
          <a:xfrm>
            <a:off x="7085262" y="2250603"/>
            <a:ext cx="2840091" cy="1912993"/>
          </a:xfrm>
          <a:prstGeom prst="rect">
            <a:avLst/>
          </a:prstGeom>
          <a:noFill/>
          <a:ln w="38100">
            <a:solidFill>
              <a:srgbClr val="C000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254215789">
                  <a:custGeom>
                    <a:avLst/>
                    <a:gdLst>
                      <a:gd name="connsiteX0" fmla="*/ 0 w 2840091"/>
                      <a:gd name="connsiteY0" fmla="*/ 0 h 1997550"/>
                      <a:gd name="connsiteX1" fmla="*/ 624820 w 2840091"/>
                      <a:gd name="connsiteY1" fmla="*/ 0 h 1997550"/>
                      <a:gd name="connsiteX2" fmla="*/ 1164437 w 2840091"/>
                      <a:gd name="connsiteY2" fmla="*/ 0 h 1997550"/>
                      <a:gd name="connsiteX3" fmla="*/ 1789257 w 2840091"/>
                      <a:gd name="connsiteY3" fmla="*/ 0 h 1997550"/>
                      <a:gd name="connsiteX4" fmla="*/ 2840091 w 2840091"/>
                      <a:gd name="connsiteY4" fmla="*/ 0 h 1997550"/>
                      <a:gd name="connsiteX5" fmla="*/ 2840091 w 2840091"/>
                      <a:gd name="connsiteY5" fmla="*/ 479412 h 1997550"/>
                      <a:gd name="connsiteX6" fmla="*/ 2840091 w 2840091"/>
                      <a:gd name="connsiteY6" fmla="*/ 1018751 h 1997550"/>
                      <a:gd name="connsiteX7" fmla="*/ 2840091 w 2840091"/>
                      <a:gd name="connsiteY7" fmla="*/ 1518138 h 1997550"/>
                      <a:gd name="connsiteX8" fmla="*/ 2840091 w 2840091"/>
                      <a:gd name="connsiteY8" fmla="*/ 1997550 h 1997550"/>
                      <a:gd name="connsiteX9" fmla="*/ 2243672 w 2840091"/>
                      <a:gd name="connsiteY9" fmla="*/ 1997550 h 1997550"/>
                      <a:gd name="connsiteX10" fmla="*/ 1675654 w 2840091"/>
                      <a:gd name="connsiteY10" fmla="*/ 1997550 h 1997550"/>
                      <a:gd name="connsiteX11" fmla="*/ 1050834 w 2840091"/>
                      <a:gd name="connsiteY11" fmla="*/ 1997550 h 1997550"/>
                      <a:gd name="connsiteX12" fmla="*/ 0 w 2840091"/>
                      <a:gd name="connsiteY12" fmla="*/ 1997550 h 1997550"/>
                      <a:gd name="connsiteX13" fmla="*/ 0 w 2840091"/>
                      <a:gd name="connsiteY13" fmla="*/ 1498163 h 1997550"/>
                      <a:gd name="connsiteX14" fmla="*/ 0 w 2840091"/>
                      <a:gd name="connsiteY14" fmla="*/ 958824 h 1997550"/>
                      <a:gd name="connsiteX15" fmla="*/ 0 w 2840091"/>
                      <a:gd name="connsiteY15" fmla="*/ 459436 h 1997550"/>
                      <a:gd name="connsiteX16" fmla="*/ 0 w 2840091"/>
                      <a:gd name="connsiteY16" fmla="*/ 0 h 1997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840091" h="1997550" extrusionOk="0">
                        <a:moveTo>
                          <a:pt x="0" y="0"/>
                        </a:moveTo>
                        <a:cubicBezTo>
                          <a:pt x="212184" y="-60159"/>
                          <a:pt x="385107" y="14341"/>
                          <a:pt x="624820" y="0"/>
                        </a:cubicBezTo>
                        <a:cubicBezTo>
                          <a:pt x="864533" y="-14341"/>
                          <a:pt x="979611" y="58605"/>
                          <a:pt x="1164437" y="0"/>
                        </a:cubicBezTo>
                        <a:cubicBezTo>
                          <a:pt x="1349263" y="-58605"/>
                          <a:pt x="1580774" y="16791"/>
                          <a:pt x="1789257" y="0"/>
                        </a:cubicBezTo>
                        <a:cubicBezTo>
                          <a:pt x="1997740" y="-16791"/>
                          <a:pt x="2537265" y="47713"/>
                          <a:pt x="2840091" y="0"/>
                        </a:cubicBezTo>
                        <a:cubicBezTo>
                          <a:pt x="2884407" y="213039"/>
                          <a:pt x="2824492" y="342724"/>
                          <a:pt x="2840091" y="479412"/>
                        </a:cubicBezTo>
                        <a:cubicBezTo>
                          <a:pt x="2855690" y="616100"/>
                          <a:pt x="2786553" y="817026"/>
                          <a:pt x="2840091" y="1018751"/>
                        </a:cubicBezTo>
                        <a:cubicBezTo>
                          <a:pt x="2893629" y="1220476"/>
                          <a:pt x="2839588" y="1294350"/>
                          <a:pt x="2840091" y="1518138"/>
                        </a:cubicBezTo>
                        <a:cubicBezTo>
                          <a:pt x="2840594" y="1741926"/>
                          <a:pt x="2831626" y="1793299"/>
                          <a:pt x="2840091" y="1997550"/>
                        </a:cubicBezTo>
                        <a:cubicBezTo>
                          <a:pt x="2648098" y="2043424"/>
                          <a:pt x="2387700" y="1926685"/>
                          <a:pt x="2243672" y="1997550"/>
                        </a:cubicBezTo>
                        <a:cubicBezTo>
                          <a:pt x="2099644" y="2068415"/>
                          <a:pt x="1795243" y="1952793"/>
                          <a:pt x="1675654" y="1997550"/>
                        </a:cubicBezTo>
                        <a:cubicBezTo>
                          <a:pt x="1556065" y="2042307"/>
                          <a:pt x="1326824" y="1955950"/>
                          <a:pt x="1050834" y="1997550"/>
                        </a:cubicBezTo>
                        <a:cubicBezTo>
                          <a:pt x="774844" y="2039150"/>
                          <a:pt x="441735" y="1916977"/>
                          <a:pt x="0" y="1997550"/>
                        </a:cubicBezTo>
                        <a:cubicBezTo>
                          <a:pt x="-28283" y="1870317"/>
                          <a:pt x="58876" y="1653295"/>
                          <a:pt x="0" y="1498163"/>
                        </a:cubicBezTo>
                        <a:cubicBezTo>
                          <a:pt x="-58876" y="1343031"/>
                          <a:pt x="31348" y="1192879"/>
                          <a:pt x="0" y="958824"/>
                        </a:cubicBezTo>
                        <a:cubicBezTo>
                          <a:pt x="-31348" y="724769"/>
                          <a:pt x="57565" y="636699"/>
                          <a:pt x="0" y="459436"/>
                        </a:cubicBezTo>
                        <a:cubicBezTo>
                          <a:pt x="-57565" y="282173"/>
                          <a:pt x="52896" y="18343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>
              <a:ln>
                <a:noFill/>
              </a:ln>
              <a:solidFill>
                <a:srgbClr val="FCFBF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B9C025-F899-83A1-D5AA-510C6F59D102}"/>
              </a:ext>
            </a:extLst>
          </p:cNvPr>
          <p:cNvSpPr txBox="1"/>
          <p:nvPr/>
        </p:nvSpPr>
        <p:spPr>
          <a:xfrm>
            <a:off x="8273977" y="6156219"/>
            <a:ext cx="11469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rgbClr val="307EA4"/>
                </a:solidFill>
                <a:latin typeface="Oracle Sans Tab"/>
              </a:rPr>
              <a:t>MySQL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307EA4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07EA4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Auto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rgbClr val="307EA4"/>
                </a:solidFill>
                <a:latin typeface="Oracle Sans Tab"/>
              </a:rPr>
              <a:t>Pilot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307EA4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E2EAA-ABE6-1565-CE6C-3C76B5BEDB6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164" y="4721898"/>
            <a:ext cx="1338914" cy="136219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B6C86E2-7C4F-EB42-1C98-37BA896470E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9647" y="4772564"/>
            <a:ext cx="1170121" cy="130258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531542F-EA74-B76E-F24B-0A2DA226FD4C}"/>
              </a:ext>
            </a:extLst>
          </p:cNvPr>
          <p:cNvSpPr txBox="1"/>
          <p:nvPr/>
        </p:nvSpPr>
        <p:spPr>
          <a:xfrm>
            <a:off x="6822846" y="5970041"/>
            <a:ext cx="15273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07EA4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In-Memory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rgbClr val="307EA4"/>
                </a:solidFill>
                <a:latin typeface="Oracle Sans Tab"/>
              </a:rPr>
              <a:t>Hybrid Columnar compression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307EA4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DE85503-FF48-7F7A-3F47-13B24145B17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534" y="4815597"/>
            <a:ext cx="1386227" cy="11659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CAF5C2C-BF47-0A87-2192-D708494D60F0}"/>
              </a:ext>
            </a:extLst>
          </p:cNvPr>
          <p:cNvSpPr txBox="1"/>
          <p:nvPr/>
        </p:nvSpPr>
        <p:spPr>
          <a:xfrm>
            <a:off x="9441032" y="5974983"/>
            <a:ext cx="1527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307EA4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AutoML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307EA4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430C7090-C49B-66E2-A7E7-A8B85F6E9E0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337" y="4897472"/>
            <a:ext cx="787400" cy="93980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27635AE-07DC-D35E-15D7-9BEA5C5E4234}"/>
              </a:ext>
            </a:extLst>
          </p:cNvPr>
          <p:cNvSpPr txBox="1"/>
          <p:nvPr/>
        </p:nvSpPr>
        <p:spPr>
          <a:xfrm>
            <a:off x="10627866" y="5976873"/>
            <a:ext cx="1527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07EA4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Multi-cloud</a:t>
            </a:r>
          </a:p>
        </p:txBody>
      </p:sp>
    </p:spTree>
    <p:extLst>
      <p:ext uri="{BB962C8B-B14F-4D97-AF65-F5344CB8AC3E}">
        <p14:creationId xmlns:p14="http://schemas.microsoft.com/office/powerpoint/2010/main" val="401018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29" grpId="0"/>
      <p:bldP spid="4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32">
            <a:extLst>
              <a:ext uri="{FF2B5EF4-FFF2-40B4-BE49-F238E27FC236}">
                <a16:creationId xmlns:a16="http://schemas.microsoft.com/office/drawing/2014/main" id="{07B264E5-050F-3C42-9F55-FB77B3CF2AC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7"/>
              </a:ext>
            </a:extLst>
          </a:blip>
          <a:stretch>
            <a:fillRect/>
          </a:stretch>
        </p:blipFill>
        <p:spPr>
          <a:xfrm>
            <a:off x="6527629" y="1167756"/>
            <a:ext cx="636322" cy="636321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8D461-09A0-1F47-98FE-94C819C7C814}"/>
              </a:ext>
            </a:extLst>
          </p:cNvPr>
          <p:cNvSpPr>
            <a:spLocks noGrp="1"/>
          </p:cNvSpPr>
          <p:nvPr>
            <p:ph type="body" sz="quarter" idx="11"/>
            <p:custDataLst>
              <p:tags r:id="rId2"/>
            </p:custDataLst>
          </p:nvPr>
        </p:nvSpPr>
        <p:spPr>
          <a:xfrm>
            <a:off x="760476" y="808339"/>
            <a:ext cx="10671048" cy="330540"/>
          </a:xfrm>
        </p:spPr>
        <p:txBody>
          <a:bodyPr/>
          <a:lstStyle/>
          <a:p>
            <a:r>
              <a:rPr lang="en-US" dirty="0"/>
              <a:t>100% </a:t>
            </a:r>
            <a:r>
              <a:rPr lang="en-US" dirty="0" err="1"/>
              <a:t>desarrollado</a:t>
            </a:r>
            <a:r>
              <a:rPr lang="en-US" dirty="0"/>
              <a:t>, </a:t>
            </a:r>
            <a:r>
              <a:rPr lang="en-US" dirty="0" err="1"/>
              <a:t>administrado</a:t>
            </a:r>
            <a:r>
              <a:rPr lang="en-US" dirty="0"/>
              <a:t> y </a:t>
            </a:r>
            <a:r>
              <a:rPr lang="en-US" dirty="0" err="1"/>
              <a:t>respaldado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Oracle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9EF1F-E992-024F-BA2D-0E10CDD23952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14545" y="-141336"/>
            <a:ext cx="11393142" cy="822960"/>
          </a:xfrm>
        </p:spPr>
        <p:txBody>
          <a:bodyPr>
            <a:normAutofit fontScale="90000"/>
          </a:bodyPr>
          <a:lstStyle/>
          <a:p>
            <a:r>
              <a:rPr lang="en-US" dirty="0"/>
              <a:t>MySQL HeatWave: </a:t>
            </a:r>
            <a:r>
              <a:rPr lang="en-US" dirty="0" err="1"/>
              <a:t>servicio</a:t>
            </a:r>
            <a:r>
              <a:rPr lang="en-US" dirty="0"/>
              <a:t> de base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completamente</a:t>
            </a:r>
            <a:r>
              <a:rPr lang="en-US" dirty="0"/>
              <a:t> </a:t>
            </a:r>
            <a:r>
              <a:rPr lang="en-US" dirty="0" err="1"/>
              <a:t>administrado</a:t>
            </a:r>
            <a:endParaRPr lang="en-US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1D340709-C1A3-3546-A585-338A7DD2BB86}"/>
              </a:ext>
            </a:extLst>
          </p:cNvPr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776061" y="1754279"/>
          <a:ext cx="10680176" cy="472440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5040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86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00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374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26064">
                <a:tc>
                  <a:txBody>
                    <a:bodyPr/>
                    <a:lstStyle/>
                    <a:p>
                      <a:pPr algn="ctr"/>
                      <a:endParaRPr lang="en-US" sz="1600">
                        <a:latin typeface="Oracle Sans" panose="020B0503020204020204" pitchFamily="34" charset="0"/>
                        <a:cs typeface="Oracle Sans" panose="020B050302020402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Automation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MySQL On-Premises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MySQL HeatWave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 rowSpan="6">
                  <a:txBody>
                    <a:bodyPr/>
                    <a:lstStyle/>
                    <a:p>
                      <a:r>
                        <a:rPr lang="en-US" sz="1400" b="1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Database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High Availability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Backup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 dirty="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Query Acceleration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 dirty="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13651621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Machine Learning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 dirty="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0728003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Security Patch</a:t>
                      </a:r>
                      <a:r>
                        <a:rPr lang="en-US" sz="1400" baseline="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 &amp;</a:t>
                      </a:r>
                      <a:r>
                        <a:rPr lang="en-US" sz="140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 Upgrade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Provision &amp; Configure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 rowSpan="2">
                  <a:txBody>
                    <a:bodyPr/>
                    <a:lstStyle/>
                    <a:p>
                      <a:r>
                        <a:rPr lang="en-US" sz="1400" b="1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OS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OS Security Patch &amp; Upgrade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endParaRPr lang="en-US" baseline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OS Installation</a:t>
                      </a:r>
                      <a:endParaRPr lang="en-US" sz="1400" baseline="0">
                        <a:latin typeface="Oracle Sans" panose="020B0503020204020204" pitchFamily="34" charset="0"/>
                        <a:cs typeface="Oracle Sans" panose="020B0503020204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Server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Hardware</a:t>
                      </a:r>
                      <a:r>
                        <a:rPr lang="en-US" sz="1400" baseline="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 Purchase &amp; Maintenance</a:t>
                      </a:r>
                      <a:endParaRPr lang="en-US" sz="1400">
                        <a:latin typeface="Oracle Sans" panose="020B0503020204020204" pitchFamily="34" charset="0"/>
                        <a:cs typeface="Oracle Sans" panose="020B0503020204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Storage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Storage </a:t>
                      </a:r>
                      <a:r>
                        <a:rPr lang="en-US" sz="1400" baseline="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Purchase &amp; Maintenance</a:t>
                      </a:r>
                      <a:endParaRPr lang="en-US" sz="1400">
                        <a:latin typeface="Oracle Sans" panose="020B0503020204020204" pitchFamily="34" charset="0"/>
                        <a:cs typeface="Oracle Sans" panose="020B0503020204020204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 baseline="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 baseline="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760">
                <a:tc rowSpan="2">
                  <a:txBody>
                    <a:bodyPr/>
                    <a:lstStyle/>
                    <a:p>
                      <a:r>
                        <a:rPr lang="en-US" sz="1400" b="1" dirty="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Data Center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Rack &amp; Space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 baseline="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 baseline="0" dirty="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3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Oracle Sans" panose="020B0503020204020204" pitchFamily="34" charset="0"/>
                          <a:cs typeface="Oracle Sans" panose="020B0503020204020204" pitchFamily="34" charset="0"/>
                        </a:rPr>
                        <a:t>Power, HVAC, Networking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 baseline="0" dirty="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600" baseline="0" dirty="0"/>
                    </a:p>
                  </a:txBody>
                  <a:tcPr>
                    <a:lnL w="19050" cap="flat" cmpd="sng" algn="ctr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4181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8" name="Graphic 7">
            <a:extLst>
              <a:ext uri="{FF2B5EF4-FFF2-40B4-BE49-F238E27FC236}">
                <a16:creationId xmlns:a16="http://schemas.microsoft.com/office/drawing/2014/main" id="{24869FA2-6EB1-6F42-A688-5B60C27C17AF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2498492"/>
            <a:ext cx="288837" cy="288837"/>
          </a:xfrm>
          <a:prstGeom prst="rect">
            <a:avLst/>
          </a:prstGeom>
        </p:spPr>
      </p:pic>
      <p:grpSp>
        <p:nvGrpSpPr>
          <p:cNvPr id="11" name="Graphic 9">
            <a:extLst>
              <a:ext uri="{FF2B5EF4-FFF2-40B4-BE49-F238E27FC236}">
                <a16:creationId xmlns:a16="http://schemas.microsoft.com/office/drawing/2014/main" id="{E919E2EC-9B64-1144-90A8-A8A1ACBE3910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9474179" y="2498492"/>
            <a:ext cx="288683" cy="288683"/>
            <a:chOff x="9477677" y="2578876"/>
            <a:chExt cx="288683" cy="288683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6B176165-5EB4-D048-B3E5-4B6FA94A6F67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0FCA4BC2-DD0E-8245-8962-4895058A452E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pic>
        <p:nvPicPr>
          <p:cNvPr id="52" name="Graphic 51">
            <a:extLst>
              <a:ext uri="{FF2B5EF4-FFF2-40B4-BE49-F238E27FC236}">
                <a16:creationId xmlns:a16="http://schemas.microsoft.com/office/drawing/2014/main" id="{D90E3AD8-B374-9744-B206-B2C62F3F8AFD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2868553"/>
            <a:ext cx="288837" cy="288837"/>
          </a:xfrm>
          <a:prstGeom prst="rect">
            <a:avLst/>
          </a:prstGeom>
        </p:spPr>
      </p:pic>
      <p:grpSp>
        <p:nvGrpSpPr>
          <p:cNvPr id="53" name="Graphic 9">
            <a:extLst>
              <a:ext uri="{FF2B5EF4-FFF2-40B4-BE49-F238E27FC236}">
                <a16:creationId xmlns:a16="http://schemas.microsoft.com/office/drawing/2014/main" id="{ADD95FA9-CBA7-B84F-BEB5-589E95030397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9474179" y="2868553"/>
            <a:ext cx="288683" cy="288683"/>
            <a:chOff x="9477677" y="2578876"/>
            <a:chExt cx="288683" cy="288683"/>
          </a:xfrm>
        </p:grpSpPr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DB6AFB0F-9D2A-5245-A418-5B4584C0FB78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6CCBAC9F-2157-3A46-92A5-069A68ECE534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pic>
        <p:nvPicPr>
          <p:cNvPr id="56" name="Graphic 55">
            <a:extLst>
              <a:ext uri="{FF2B5EF4-FFF2-40B4-BE49-F238E27FC236}">
                <a16:creationId xmlns:a16="http://schemas.microsoft.com/office/drawing/2014/main" id="{02B479DE-8D13-2744-BB2B-26507FA56AA4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3238554"/>
            <a:ext cx="288837" cy="288837"/>
          </a:xfrm>
          <a:prstGeom prst="rect">
            <a:avLst/>
          </a:prstGeom>
        </p:spPr>
      </p:pic>
      <p:grpSp>
        <p:nvGrpSpPr>
          <p:cNvPr id="57" name="Graphic 9">
            <a:extLst>
              <a:ext uri="{FF2B5EF4-FFF2-40B4-BE49-F238E27FC236}">
                <a16:creationId xmlns:a16="http://schemas.microsoft.com/office/drawing/2014/main" id="{1BA3BB2E-BE0C-8E45-B4D4-878D600EE429}"/>
              </a:ext>
            </a:extLst>
          </p:cNvPr>
          <p:cNvGrpSpPr/>
          <p:nvPr>
            <p:custDataLst>
              <p:tags r:id="rId10"/>
            </p:custDataLst>
          </p:nvPr>
        </p:nvGrpSpPr>
        <p:grpSpPr>
          <a:xfrm>
            <a:off x="9474179" y="3238554"/>
            <a:ext cx="288683" cy="288683"/>
            <a:chOff x="9477677" y="2578876"/>
            <a:chExt cx="288683" cy="288683"/>
          </a:xfrm>
        </p:grpSpPr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DF889BDC-22EE-2B4E-9C1C-811FB23E2036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F43BBA0E-A6AB-BE4A-9CC7-B62F532DB160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pic>
        <p:nvPicPr>
          <p:cNvPr id="60" name="Graphic 59">
            <a:extLst>
              <a:ext uri="{FF2B5EF4-FFF2-40B4-BE49-F238E27FC236}">
                <a16:creationId xmlns:a16="http://schemas.microsoft.com/office/drawing/2014/main" id="{B6E6885A-9D81-4D45-AB92-4355DD76C010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3603051"/>
            <a:ext cx="288837" cy="288837"/>
          </a:xfrm>
          <a:prstGeom prst="rect">
            <a:avLst/>
          </a:prstGeom>
        </p:spPr>
      </p:pic>
      <p:grpSp>
        <p:nvGrpSpPr>
          <p:cNvPr id="61" name="Graphic 9">
            <a:extLst>
              <a:ext uri="{FF2B5EF4-FFF2-40B4-BE49-F238E27FC236}">
                <a16:creationId xmlns:a16="http://schemas.microsoft.com/office/drawing/2014/main" id="{1ED4A4BF-36EE-844D-B3E0-D4D024F62603}"/>
              </a:ext>
            </a:extLst>
          </p:cNvPr>
          <p:cNvGrpSpPr/>
          <p:nvPr>
            <p:custDataLst>
              <p:tags r:id="rId12"/>
            </p:custDataLst>
          </p:nvPr>
        </p:nvGrpSpPr>
        <p:grpSpPr>
          <a:xfrm>
            <a:off x="9474179" y="3603051"/>
            <a:ext cx="288683" cy="288683"/>
            <a:chOff x="9477677" y="2578876"/>
            <a:chExt cx="288683" cy="288683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686012F8-21AB-C340-99BE-130BA21EE1EE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FE699F9B-01B9-6048-B28E-6C9587840092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pic>
        <p:nvPicPr>
          <p:cNvPr id="64" name="Graphic 63">
            <a:extLst>
              <a:ext uri="{FF2B5EF4-FFF2-40B4-BE49-F238E27FC236}">
                <a16:creationId xmlns:a16="http://schemas.microsoft.com/office/drawing/2014/main" id="{3CC94BA6-5DB6-524E-93BD-953CA2088D16}"/>
              </a:ext>
            </a:extLst>
          </p:cNvPr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3972138"/>
            <a:ext cx="288837" cy="288837"/>
          </a:xfrm>
          <a:prstGeom prst="rect">
            <a:avLst/>
          </a:prstGeom>
        </p:spPr>
      </p:pic>
      <p:grpSp>
        <p:nvGrpSpPr>
          <p:cNvPr id="65" name="Graphic 9">
            <a:extLst>
              <a:ext uri="{FF2B5EF4-FFF2-40B4-BE49-F238E27FC236}">
                <a16:creationId xmlns:a16="http://schemas.microsoft.com/office/drawing/2014/main" id="{4728AB88-FB0F-E341-8DFE-CE9B1669DFC6}"/>
              </a:ext>
            </a:extLst>
          </p:cNvPr>
          <p:cNvGrpSpPr/>
          <p:nvPr>
            <p:custDataLst>
              <p:tags r:id="rId14"/>
            </p:custDataLst>
          </p:nvPr>
        </p:nvGrpSpPr>
        <p:grpSpPr>
          <a:xfrm>
            <a:off x="9474179" y="3972138"/>
            <a:ext cx="288683" cy="288683"/>
            <a:chOff x="9477677" y="2578876"/>
            <a:chExt cx="288683" cy="288683"/>
          </a:xfrm>
        </p:grpSpPr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FFF16EC1-69A4-6647-9AA2-84D19442D5A4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21435014-53C2-334D-B2E0-0064D2A513B0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pic>
        <p:nvPicPr>
          <p:cNvPr id="68" name="Graphic 67">
            <a:extLst>
              <a:ext uri="{FF2B5EF4-FFF2-40B4-BE49-F238E27FC236}">
                <a16:creationId xmlns:a16="http://schemas.microsoft.com/office/drawing/2014/main" id="{CD5681C5-A809-364F-9EC3-96470C48158A}"/>
              </a:ext>
            </a:extLst>
          </p:cNvPr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4342139"/>
            <a:ext cx="288837" cy="288837"/>
          </a:xfrm>
          <a:prstGeom prst="rect">
            <a:avLst/>
          </a:prstGeom>
        </p:spPr>
      </p:pic>
      <p:grpSp>
        <p:nvGrpSpPr>
          <p:cNvPr id="69" name="Graphic 9">
            <a:extLst>
              <a:ext uri="{FF2B5EF4-FFF2-40B4-BE49-F238E27FC236}">
                <a16:creationId xmlns:a16="http://schemas.microsoft.com/office/drawing/2014/main" id="{8767CCF3-80FE-CB47-A8E5-61E48FF435D5}"/>
              </a:ext>
            </a:extLst>
          </p:cNvPr>
          <p:cNvGrpSpPr/>
          <p:nvPr>
            <p:custDataLst>
              <p:tags r:id="rId16"/>
            </p:custDataLst>
          </p:nvPr>
        </p:nvGrpSpPr>
        <p:grpSpPr>
          <a:xfrm>
            <a:off x="9474179" y="4342139"/>
            <a:ext cx="288683" cy="288683"/>
            <a:chOff x="9477677" y="2578876"/>
            <a:chExt cx="288683" cy="288683"/>
          </a:xfrm>
        </p:grpSpPr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2BC41C6A-6B49-9C4C-83A4-B88F48A97C30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71925C97-1562-564A-BAFA-7977EF545D2E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pic>
        <p:nvPicPr>
          <p:cNvPr id="72" name="Graphic 71">
            <a:extLst>
              <a:ext uri="{FF2B5EF4-FFF2-40B4-BE49-F238E27FC236}">
                <a16:creationId xmlns:a16="http://schemas.microsoft.com/office/drawing/2014/main" id="{0CFEBB9A-9F31-9D4F-B7C1-FA950B2E6CD6}"/>
              </a:ext>
            </a:extLst>
          </p:cNvPr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4706636"/>
            <a:ext cx="288837" cy="288837"/>
          </a:xfrm>
          <a:prstGeom prst="rect">
            <a:avLst/>
          </a:prstGeom>
        </p:spPr>
      </p:pic>
      <p:grpSp>
        <p:nvGrpSpPr>
          <p:cNvPr id="73" name="Graphic 9">
            <a:extLst>
              <a:ext uri="{FF2B5EF4-FFF2-40B4-BE49-F238E27FC236}">
                <a16:creationId xmlns:a16="http://schemas.microsoft.com/office/drawing/2014/main" id="{880D25BF-5AB9-3B4D-B9CA-2D4A061BA3B3}"/>
              </a:ext>
            </a:extLst>
          </p:cNvPr>
          <p:cNvGrpSpPr/>
          <p:nvPr>
            <p:custDataLst>
              <p:tags r:id="rId18"/>
            </p:custDataLst>
          </p:nvPr>
        </p:nvGrpSpPr>
        <p:grpSpPr>
          <a:xfrm>
            <a:off x="9474179" y="4706636"/>
            <a:ext cx="288683" cy="288683"/>
            <a:chOff x="9477677" y="2578876"/>
            <a:chExt cx="288683" cy="288683"/>
          </a:xfrm>
        </p:grpSpPr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id="{E1CFB07D-1979-B74C-B16F-31127AD16918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4D1FBB06-3A38-2747-9ADA-15D521E0DBAF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pic>
        <p:nvPicPr>
          <p:cNvPr id="76" name="Graphic 75">
            <a:extLst>
              <a:ext uri="{FF2B5EF4-FFF2-40B4-BE49-F238E27FC236}">
                <a16:creationId xmlns:a16="http://schemas.microsoft.com/office/drawing/2014/main" id="{DEE3099B-E2CA-884E-8B63-CB0FA82E3C00}"/>
              </a:ext>
            </a:extLst>
          </p:cNvPr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5056805"/>
            <a:ext cx="288837" cy="288837"/>
          </a:xfrm>
          <a:prstGeom prst="rect">
            <a:avLst/>
          </a:prstGeom>
        </p:spPr>
      </p:pic>
      <p:grpSp>
        <p:nvGrpSpPr>
          <p:cNvPr id="77" name="Graphic 9">
            <a:extLst>
              <a:ext uri="{FF2B5EF4-FFF2-40B4-BE49-F238E27FC236}">
                <a16:creationId xmlns:a16="http://schemas.microsoft.com/office/drawing/2014/main" id="{5AD24444-226C-D443-9C06-4895F5286939}"/>
              </a:ext>
            </a:extLst>
          </p:cNvPr>
          <p:cNvGrpSpPr/>
          <p:nvPr>
            <p:custDataLst>
              <p:tags r:id="rId20"/>
            </p:custDataLst>
          </p:nvPr>
        </p:nvGrpSpPr>
        <p:grpSpPr>
          <a:xfrm>
            <a:off x="9474179" y="5056805"/>
            <a:ext cx="288683" cy="288683"/>
            <a:chOff x="9477677" y="2578876"/>
            <a:chExt cx="288683" cy="288683"/>
          </a:xfrm>
        </p:grpSpPr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5F636216-D875-B848-BF2B-95C6457A6781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254B9F3C-C333-C84F-9BEF-41127DA31EBC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pic>
        <p:nvPicPr>
          <p:cNvPr id="80" name="Graphic 79">
            <a:extLst>
              <a:ext uri="{FF2B5EF4-FFF2-40B4-BE49-F238E27FC236}">
                <a16:creationId xmlns:a16="http://schemas.microsoft.com/office/drawing/2014/main" id="{3690C96D-33E8-7047-85F9-172EB7DA301D}"/>
              </a:ext>
            </a:extLst>
          </p:cNvPr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5430284"/>
            <a:ext cx="288837" cy="288837"/>
          </a:xfrm>
          <a:prstGeom prst="rect">
            <a:avLst/>
          </a:prstGeom>
        </p:spPr>
      </p:pic>
      <p:grpSp>
        <p:nvGrpSpPr>
          <p:cNvPr id="81" name="Graphic 9">
            <a:extLst>
              <a:ext uri="{FF2B5EF4-FFF2-40B4-BE49-F238E27FC236}">
                <a16:creationId xmlns:a16="http://schemas.microsoft.com/office/drawing/2014/main" id="{B98AA29E-E6ED-394C-9E4F-D99BB4D13487}"/>
              </a:ext>
            </a:extLst>
          </p:cNvPr>
          <p:cNvGrpSpPr/>
          <p:nvPr>
            <p:custDataLst>
              <p:tags r:id="rId22"/>
            </p:custDataLst>
          </p:nvPr>
        </p:nvGrpSpPr>
        <p:grpSpPr>
          <a:xfrm>
            <a:off x="9474179" y="5430284"/>
            <a:ext cx="288683" cy="288683"/>
            <a:chOff x="9477677" y="2578876"/>
            <a:chExt cx="288683" cy="288683"/>
          </a:xfrm>
        </p:grpSpPr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E77BAD57-2BBB-974B-A93B-B99901328FA5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6F6586EF-FE01-094B-B4AF-D8B7788DE7C6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pic>
        <p:nvPicPr>
          <p:cNvPr id="84" name="Graphic 83">
            <a:extLst>
              <a:ext uri="{FF2B5EF4-FFF2-40B4-BE49-F238E27FC236}">
                <a16:creationId xmlns:a16="http://schemas.microsoft.com/office/drawing/2014/main" id="{DAE1F90A-69AF-654A-97E1-74F7C5EA99C4}"/>
              </a:ext>
            </a:extLst>
          </p:cNvPr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5799350"/>
            <a:ext cx="288837" cy="288837"/>
          </a:xfrm>
          <a:prstGeom prst="rect">
            <a:avLst/>
          </a:prstGeom>
        </p:spPr>
      </p:pic>
      <p:grpSp>
        <p:nvGrpSpPr>
          <p:cNvPr id="85" name="Graphic 9">
            <a:extLst>
              <a:ext uri="{FF2B5EF4-FFF2-40B4-BE49-F238E27FC236}">
                <a16:creationId xmlns:a16="http://schemas.microsoft.com/office/drawing/2014/main" id="{A8545539-866E-864C-A156-77845A611E93}"/>
              </a:ext>
            </a:extLst>
          </p:cNvPr>
          <p:cNvGrpSpPr/>
          <p:nvPr>
            <p:custDataLst>
              <p:tags r:id="rId24"/>
            </p:custDataLst>
          </p:nvPr>
        </p:nvGrpSpPr>
        <p:grpSpPr>
          <a:xfrm>
            <a:off x="9474179" y="5799350"/>
            <a:ext cx="288683" cy="288683"/>
            <a:chOff x="9477677" y="2578876"/>
            <a:chExt cx="288683" cy="288683"/>
          </a:xfrm>
        </p:grpSpPr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88817561-7EEB-CF4C-93EC-461F2671B286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5E4BD20C-8D73-F948-AC31-2B294C802F67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9A7B0-5E1A-5D4C-A0EB-76C4759EC1D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5"/>
            </p:custDataLst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Copyright © 2023, Oracle and/or its affiliates  </a:t>
            </a:r>
          </a:p>
        </p:txBody>
      </p:sp>
      <p:grpSp>
        <p:nvGrpSpPr>
          <p:cNvPr id="88" name="Graphic 9">
            <a:extLst>
              <a:ext uri="{FF2B5EF4-FFF2-40B4-BE49-F238E27FC236}">
                <a16:creationId xmlns:a16="http://schemas.microsoft.com/office/drawing/2014/main" id="{AEF9277F-FE2B-F44D-B6F4-A6C915C5EF1A}"/>
              </a:ext>
            </a:extLst>
          </p:cNvPr>
          <p:cNvGrpSpPr/>
          <p:nvPr>
            <p:custDataLst>
              <p:tags r:id="rId26"/>
            </p:custDataLst>
          </p:nvPr>
        </p:nvGrpSpPr>
        <p:grpSpPr>
          <a:xfrm>
            <a:off x="9474179" y="6168416"/>
            <a:ext cx="288683" cy="288683"/>
            <a:chOff x="9477677" y="2578876"/>
            <a:chExt cx="288683" cy="288683"/>
          </a:xfrm>
        </p:grpSpPr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DBDE966B-3F33-AC43-9337-505F44A82E0D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D92698B8-718B-9F4D-BE44-FABC11450545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pic>
        <p:nvPicPr>
          <p:cNvPr id="91" name="Graphic 90">
            <a:extLst>
              <a:ext uri="{FF2B5EF4-FFF2-40B4-BE49-F238E27FC236}">
                <a16:creationId xmlns:a16="http://schemas.microsoft.com/office/drawing/2014/main" id="{30BB3F49-B0DC-F947-AB46-4FDB463E0EBA}"/>
              </a:ext>
            </a:extLst>
          </p:cNvPr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6184668"/>
            <a:ext cx="288837" cy="288837"/>
          </a:xfrm>
          <a:prstGeom prst="rect">
            <a:avLst/>
          </a:prstGeom>
        </p:spPr>
      </p:pic>
      <p:pic>
        <p:nvPicPr>
          <p:cNvPr id="92" name="Graphic 91">
            <a:extLst>
              <a:ext uri="{FF2B5EF4-FFF2-40B4-BE49-F238E27FC236}">
                <a16:creationId xmlns:a16="http://schemas.microsoft.com/office/drawing/2014/main" id="{D8370150-8279-B64B-B4BE-5B9386507BB1}"/>
              </a:ext>
            </a:extLst>
          </p:cNvPr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5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9"/>
              </a:ext>
            </a:extLst>
          </a:blip>
          <a:stretch>
            <a:fillRect/>
          </a:stretch>
        </p:blipFill>
        <p:spPr>
          <a:xfrm>
            <a:off x="6765384" y="2126517"/>
            <a:ext cx="288837" cy="288837"/>
          </a:xfrm>
          <a:prstGeom prst="rect">
            <a:avLst/>
          </a:prstGeom>
        </p:spPr>
      </p:pic>
      <p:grpSp>
        <p:nvGrpSpPr>
          <p:cNvPr id="93" name="Graphic 9">
            <a:extLst>
              <a:ext uri="{FF2B5EF4-FFF2-40B4-BE49-F238E27FC236}">
                <a16:creationId xmlns:a16="http://schemas.microsoft.com/office/drawing/2014/main" id="{B74E8AC5-43C5-4A4C-A94E-7EDFFCCF827F}"/>
              </a:ext>
            </a:extLst>
          </p:cNvPr>
          <p:cNvGrpSpPr/>
          <p:nvPr>
            <p:custDataLst>
              <p:tags r:id="rId29"/>
            </p:custDataLst>
          </p:nvPr>
        </p:nvGrpSpPr>
        <p:grpSpPr>
          <a:xfrm>
            <a:off x="9474179" y="2126517"/>
            <a:ext cx="288683" cy="288683"/>
            <a:chOff x="9477677" y="2578876"/>
            <a:chExt cx="288683" cy="288683"/>
          </a:xfrm>
        </p:grpSpPr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DBF79E28-ABC1-7944-832A-FDA577F9ED57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9477677" y="2578876"/>
              <a:ext cx="288683" cy="288683"/>
            </a:xfrm>
            <a:custGeom>
              <a:avLst/>
              <a:gdLst>
                <a:gd name="connsiteX0" fmla="*/ 144342 w 288683"/>
                <a:gd name="connsiteY0" fmla="*/ 1 h 288683"/>
                <a:gd name="connsiteX1" fmla="*/ 288684 w 288683"/>
                <a:gd name="connsiteY1" fmla="*/ 144342 h 288683"/>
                <a:gd name="connsiteX2" fmla="*/ 144342 w 288683"/>
                <a:gd name="connsiteY2" fmla="*/ 288684 h 288683"/>
                <a:gd name="connsiteX3" fmla="*/ 1 w 288683"/>
                <a:gd name="connsiteY3" fmla="*/ 144342 h 288683"/>
                <a:gd name="connsiteX4" fmla="*/ 1 w 288683"/>
                <a:gd name="connsiteY4" fmla="*/ 144342 h 288683"/>
                <a:gd name="connsiteX5" fmla="*/ 143520 w 288683"/>
                <a:gd name="connsiteY5" fmla="*/ 1 h 288683"/>
                <a:gd name="connsiteX6" fmla="*/ 144342 w 288683"/>
                <a:gd name="connsiteY6" fmla="*/ 1 h 288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8683" h="288683">
                  <a:moveTo>
                    <a:pt x="144342" y="1"/>
                  </a:moveTo>
                  <a:cubicBezTo>
                    <a:pt x="224060" y="1"/>
                    <a:pt x="288684" y="64625"/>
                    <a:pt x="288684" y="144342"/>
                  </a:cubicBezTo>
                  <a:cubicBezTo>
                    <a:pt x="288684" y="224060"/>
                    <a:pt x="224060" y="288684"/>
                    <a:pt x="144342" y="288684"/>
                  </a:cubicBezTo>
                  <a:cubicBezTo>
                    <a:pt x="64625" y="288684"/>
                    <a:pt x="1" y="224060"/>
                    <a:pt x="1" y="144342"/>
                  </a:cubicBezTo>
                  <a:lnTo>
                    <a:pt x="1" y="144342"/>
                  </a:lnTo>
                  <a:cubicBezTo>
                    <a:pt x="-226" y="64851"/>
                    <a:pt x="64030" y="227"/>
                    <a:pt x="143520" y="1"/>
                  </a:cubicBezTo>
                  <a:cubicBezTo>
                    <a:pt x="143794" y="0"/>
                    <a:pt x="144068" y="0"/>
                    <a:pt x="144342" y="1"/>
                  </a:cubicBezTo>
                  <a:close/>
                </a:path>
              </a:pathLst>
            </a:custGeom>
            <a:solidFill>
              <a:srgbClr val="3BB54A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197B49CA-9C9E-A640-AB9C-C16DE088A277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9542057" y="2660478"/>
              <a:ext cx="159923" cy="125478"/>
            </a:xfrm>
            <a:custGeom>
              <a:avLst/>
              <a:gdLst>
                <a:gd name="connsiteX0" fmla="*/ 159924 w 159923"/>
                <a:gd name="connsiteY0" fmla="*/ 22963 h 125478"/>
                <a:gd name="connsiteX1" fmla="*/ 57409 w 159923"/>
                <a:gd name="connsiteY1" fmla="*/ 125478 h 125478"/>
                <a:gd name="connsiteX2" fmla="*/ 0 w 159923"/>
                <a:gd name="connsiteY2" fmla="*/ 68480 h 125478"/>
                <a:gd name="connsiteX3" fmla="*/ 23374 w 159923"/>
                <a:gd name="connsiteY3" fmla="*/ 45517 h 125478"/>
                <a:gd name="connsiteX4" fmla="*/ 57409 w 159923"/>
                <a:gd name="connsiteY4" fmla="*/ 79142 h 125478"/>
                <a:gd name="connsiteX5" fmla="*/ 136551 w 159923"/>
                <a:gd name="connsiteY5" fmla="*/ 0 h 12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923" h="125476">
                  <a:moveTo>
                    <a:pt x="159924" y="22963"/>
                  </a:moveTo>
                  <a:lnTo>
                    <a:pt x="57409" y="125478"/>
                  </a:lnTo>
                  <a:lnTo>
                    <a:pt x="0" y="68480"/>
                  </a:lnTo>
                  <a:lnTo>
                    <a:pt x="23374" y="45517"/>
                  </a:lnTo>
                  <a:lnTo>
                    <a:pt x="57409" y="79142"/>
                  </a:lnTo>
                  <a:lnTo>
                    <a:pt x="136551" y="0"/>
                  </a:lnTo>
                  <a:close/>
                </a:path>
              </a:pathLst>
            </a:custGeom>
            <a:solidFill>
              <a:schemeClr val="bg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endParaRPr>
            </a:p>
          </p:txBody>
        </p:sp>
      </p:grpSp>
      <p:pic>
        <p:nvPicPr>
          <p:cNvPr id="96" name="Picture 95" descr="Logo&#10;&#10;Description automatically generated">
            <a:extLst>
              <a:ext uri="{FF2B5EF4-FFF2-40B4-BE49-F238E27FC236}">
                <a16:creationId xmlns:a16="http://schemas.microsoft.com/office/drawing/2014/main" id="{361973A7-D851-46C9-BA70-0AD31BD95645}"/>
              </a:ext>
            </a:extLst>
          </p:cNvPr>
          <p:cNvPicPr>
            <a:picLocks noChangeAspect="1"/>
          </p:cNvPicPr>
          <p:nvPr/>
        </p:nvPicPr>
        <p:blipFill>
          <a:blip r:embed="rId6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388" y="1126132"/>
            <a:ext cx="568263" cy="52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74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4="http://schemas.microsoft.com/office/drawing/2010/main" xmlns:p15="http://schemas.microsoft.com/office/powerpoint/2012/main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21AB-3738-716F-EA81-2319D48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/>
              <a:t>Arquitectura</a:t>
            </a:r>
            <a:r>
              <a:rPr lang="en-US" dirty="0"/>
              <a:t> Standalone</a:t>
            </a:r>
            <a:endParaRPr lang="en-MX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E034E0-069C-55ED-552C-1D86D5EF1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75A55D-81EE-0843-9C62-B267C6838378}" type="datetime4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23, 2023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CFD323-7F93-9E91-F386-68890A21E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Copyright © 2023, Oracle and/or its affiliates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9D18BE-11A4-73A9-D963-A43760F06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5D60D9-5372-5F40-9443-0F9AE5BDC3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7" name="Rectangle: Rounded Corners 92">
            <a:extLst>
              <a:ext uri="{FF2B5EF4-FFF2-40B4-BE49-F238E27FC236}">
                <a16:creationId xmlns:a16="http://schemas.microsoft.com/office/drawing/2014/main" id="{6C3077B4-10A7-5AFE-A83A-750D38BEAC62}"/>
              </a:ext>
            </a:extLst>
          </p:cNvPr>
          <p:cNvSpPr/>
          <p:nvPr/>
        </p:nvSpPr>
        <p:spPr>
          <a:xfrm>
            <a:off x="2244125" y="1458236"/>
            <a:ext cx="7703749" cy="4572000"/>
          </a:xfrm>
          <a:prstGeom prst="roundRect">
            <a:avLst>
              <a:gd name="adj" fmla="val 563"/>
            </a:avLst>
          </a:prstGeom>
          <a:solidFill>
            <a:srgbClr val="F5F4F2"/>
          </a:solidFill>
          <a:ln w="12700">
            <a:solidFill>
              <a:srgbClr val="9E989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1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" panose="020B0503020204020204" pitchFamily="34" charset="0"/>
                <a:ea typeface="Calibri" charset="0"/>
                <a:cs typeface="Oracle Sans" panose="020B0503020204020204" pitchFamily="34" charset="0"/>
              </a:rPr>
              <a:t>OCI Region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858E7E-74B6-3649-5BEB-183E7E7BD671}"/>
              </a:ext>
            </a:extLst>
          </p:cNvPr>
          <p:cNvSpPr/>
          <p:nvPr/>
        </p:nvSpPr>
        <p:spPr>
          <a:xfrm>
            <a:off x="3324698" y="1533413"/>
            <a:ext cx="1807429" cy="4406303"/>
          </a:xfrm>
          <a:prstGeom prst="roundRect">
            <a:avLst>
              <a:gd name="adj" fmla="val 1237"/>
            </a:avLst>
          </a:prstGeom>
          <a:solidFill>
            <a:srgbClr val="DFDCD8"/>
          </a:solidFill>
          <a:ln w="12700">
            <a:solidFill>
              <a:srgbClr val="9E989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312D2A">
                    <a:lumMod val="50000"/>
                  </a:srgbClr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Availability Domain 1</a:t>
            </a:r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615A1348-1C44-76EC-E9CE-DEA375D2C95F}"/>
              </a:ext>
            </a:extLst>
          </p:cNvPr>
          <p:cNvSpPr/>
          <p:nvPr/>
        </p:nvSpPr>
        <p:spPr>
          <a:xfrm>
            <a:off x="5343083" y="1541084"/>
            <a:ext cx="655227" cy="4406303"/>
          </a:xfrm>
          <a:prstGeom prst="roundRect">
            <a:avLst>
              <a:gd name="adj" fmla="val 1237"/>
            </a:avLst>
          </a:prstGeom>
          <a:solidFill>
            <a:srgbClr val="DFDCD8"/>
          </a:solidFill>
          <a:ln w="12700">
            <a:solidFill>
              <a:srgbClr val="9E989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312D2A">
                    <a:lumMod val="50000"/>
                  </a:srgbClr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AD 2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F988CE91-FBBF-F407-3C57-A8ED4A986985}"/>
              </a:ext>
            </a:extLst>
          </p:cNvPr>
          <p:cNvSpPr/>
          <p:nvPr/>
        </p:nvSpPr>
        <p:spPr>
          <a:xfrm>
            <a:off x="6207571" y="1533412"/>
            <a:ext cx="660933" cy="4406303"/>
          </a:xfrm>
          <a:prstGeom prst="roundRect">
            <a:avLst>
              <a:gd name="adj" fmla="val 1237"/>
            </a:avLst>
          </a:prstGeom>
          <a:solidFill>
            <a:srgbClr val="DFDCD8"/>
          </a:solidFill>
          <a:ln w="12700">
            <a:solidFill>
              <a:srgbClr val="9E989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312D2A">
                    <a:lumMod val="50000"/>
                  </a:srgbClr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AD 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B0C461-9324-1161-0B2C-A2C29D06288A}"/>
              </a:ext>
            </a:extLst>
          </p:cNvPr>
          <p:cNvSpPr/>
          <p:nvPr/>
        </p:nvSpPr>
        <p:spPr>
          <a:xfrm>
            <a:off x="2444392" y="2018229"/>
            <a:ext cx="7095401" cy="3755791"/>
          </a:xfrm>
          <a:prstGeom prst="rect">
            <a:avLst/>
          </a:prstGeom>
          <a:noFill/>
          <a:ln w="12700" cmpd="sng">
            <a:solidFill>
              <a:srgbClr val="BB501C"/>
            </a:solidFill>
            <a:prstDash val="lg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BB501C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VCN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6A96E8-77BB-6517-E410-FC9A50991C33}"/>
              </a:ext>
            </a:extLst>
          </p:cNvPr>
          <p:cNvSpPr/>
          <p:nvPr/>
        </p:nvSpPr>
        <p:spPr>
          <a:xfrm>
            <a:off x="3483697" y="2172996"/>
            <a:ext cx="3132385" cy="1134184"/>
          </a:xfrm>
          <a:prstGeom prst="rect">
            <a:avLst/>
          </a:prstGeom>
          <a:solidFill>
            <a:srgbClr val="FDFBFA"/>
          </a:solidFill>
          <a:ln w="12700">
            <a:solidFill>
              <a:srgbClr val="BB501C"/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606C6D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Public Subnet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00.0.00.0/00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A1BE82-3D1C-77F7-ED23-5190F4C82DCB}"/>
              </a:ext>
            </a:extLst>
          </p:cNvPr>
          <p:cNvSpPr/>
          <p:nvPr/>
        </p:nvSpPr>
        <p:spPr>
          <a:xfrm>
            <a:off x="3469847" y="3588066"/>
            <a:ext cx="3160087" cy="2124585"/>
          </a:xfrm>
          <a:prstGeom prst="rect">
            <a:avLst/>
          </a:prstGeom>
          <a:solidFill>
            <a:srgbClr val="FDFBFA"/>
          </a:solidFill>
          <a:ln w="12700">
            <a:solidFill>
              <a:srgbClr val="BB501C"/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606C6D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Private Subnet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00.0.00.0/00</a:t>
            </a:r>
          </a:p>
        </p:txBody>
      </p:sp>
      <p:pic>
        <p:nvPicPr>
          <p:cNvPr id="18" name="Graphic 46">
            <a:extLst>
              <a:ext uri="{FF2B5EF4-FFF2-40B4-BE49-F238E27FC236}">
                <a16:creationId xmlns:a16="http://schemas.microsoft.com/office/drawing/2014/main" id="{6A693C5D-CF61-170F-3422-0637CA1A7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69488" y="1903116"/>
            <a:ext cx="239486" cy="22860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320376FE-1E1F-4237-DBD4-6479C1D922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87932" y="2554038"/>
            <a:ext cx="228600" cy="22860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42C98EC5-DE30-8D40-5D54-657529C9A3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203" y="4346526"/>
            <a:ext cx="228600" cy="2286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7A8E39E4-819D-C201-BE68-F744947B56CD}"/>
              </a:ext>
            </a:extLst>
          </p:cNvPr>
          <p:cNvGrpSpPr/>
          <p:nvPr/>
        </p:nvGrpSpPr>
        <p:grpSpPr>
          <a:xfrm>
            <a:off x="1126272" y="2922959"/>
            <a:ext cx="500513" cy="566277"/>
            <a:chOff x="1974852" y="3111306"/>
            <a:chExt cx="500513" cy="566277"/>
          </a:xfrm>
        </p:grpSpPr>
        <p:grpSp>
          <p:nvGrpSpPr>
            <p:cNvPr id="22" name="Graphic 2">
              <a:extLst>
                <a:ext uri="{FF2B5EF4-FFF2-40B4-BE49-F238E27FC236}">
                  <a16:creationId xmlns:a16="http://schemas.microsoft.com/office/drawing/2014/main" id="{7B35BCB4-1003-C36C-675C-EB29F0B5C1A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11612" y="3111306"/>
              <a:ext cx="228600" cy="228600"/>
              <a:chOff x="4610501" y="1582905"/>
              <a:chExt cx="513347" cy="513347"/>
            </a:xfrm>
          </p:grpSpPr>
          <p:sp>
            <p:nvSpPr>
              <p:cNvPr id="27" name="Freeform: Shape 33">
                <a:extLst>
                  <a:ext uri="{FF2B5EF4-FFF2-40B4-BE49-F238E27FC236}">
                    <a16:creationId xmlns:a16="http://schemas.microsoft.com/office/drawing/2014/main" id="{46200C40-49BF-0B2C-9555-67903F0CAAEA}"/>
                  </a:ext>
                </a:extLst>
              </p:cNvPr>
              <p:cNvSpPr/>
              <p:nvPr/>
            </p:nvSpPr>
            <p:spPr>
              <a:xfrm>
                <a:off x="4616610" y="1589016"/>
                <a:ext cx="501129" cy="501127"/>
              </a:xfrm>
              <a:custGeom>
                <a:avLst/>
                <a:gdLst>
                  <a:gd name="connsiteX0" fmla="*/ 474602 w 501129"/>
                  <a:gd name="connsiteY0" fmla="*/ 0 h 501127"/>
                  <a:gd name="connsiteX1" fmla="*/ 26527 w 501129"/>
                  <a:gd name="connsiteY1" fmla="*/ 0 h 501127"/>
                  <a:gd name="connsiteX2" fmla="*/ 0 w 501129"/>
                  <a:gd name="connsiteY2" fmla="*/ 26523 h 501127"/>
                  <a:gd name="connsiteX3" fmla="*/ 0 w 501129"/>
                  <a:gd name="connsiteY3" fmla="*/ 474600 h 501127"/>
                  <a:gd name="connsiteX4" fmla="*/ 26527 w 501129"/>
                  <a:gd name="connsiteY4" fmla="*/ 501127 h 501127"/>
                  <a:gd name="connsiteX5" fmla="*/ 474602 w 501129"/>
                  <a:gd name="connsiteY5" fmla="*/ 501127 h 501127"/>
                  <a:gd name="connsiteX6" fmla="*/ 501129 w 501129"/>
                  <a:gd name="connsiteY6" fmla="*/ 474600 h 501127"/>
                  <a:gd name="connsiteX7" fmla="*/ 501129 w 501129"/>
                  <a:gd name="connsiteY7" fmla="*/ 26523 h 501127"/>
                  <a:gd name="connsiteX8" fmla="*/ 474602 w 501129"/>
                  <a:gd name="connsiteY8" fmla="*/ 0 h 501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01129" h="501127">
                    <a:moveTo>
                      <a:pt x="474602" y="0"/>
                    </a:moveTo>
                    <a:lnTo>
                      <a:pt x="26527" y="0"/>
                    </a:lnTo>
                    <a:cubicBezTo>
                      <a:pt x="11877" y="0"/>
                      <a:pt x="0" y="11874"/>
                      <a:pt x="0" y="26523"/>
                    </a:cubicBezTo>
                    <a:lnTo>
                      <a:pt x="0" y="474600"/>
                    </a:lnTo>
                    <a:cubicBezTo>
                      <a:pt x="0" y="489249"/>
                      <a:pt x="11877" y="501127"/>
                      <a:pt x="26527" y="501127"/>
                    </a:cubicBezTo>
                    <a:lnTo>
                      <a:pt x="474602" y="501127"/>
                    </a:lnTo>
                    <a:cubicBezTo>
                      <a:pt x="489252" y="501127"/>
                      <a:pt x="501129" y="489249"/>
                      <a:pt x="501129" y="474600"/>
                    </a:cubicBezTo>
                    <a:lnTo>
                      <a:pt x="501129" y="26523"/>
                    </a:lnTo>
                    <a:cubicBezTo>
                      <a:pt x="501129" y="11874"/>
                      <a:pt x="489252" y="0"/>
                      <a:pt x="47460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34">
                <a:extLst>
                  <a:ext uri="{FF2B5EF4-FFF2-40B4-BE49-F238E27FC236}">
                    <a16:creationId xmlns:a16="http://schemas.microsoft.com/office/drawing/2014/main" id="{B1CC5B36-FCCA-5C68-0BF0-C2CE52B212EB}"/>
                  </a:ext>
                </a:extLst>
              </p:cNvPr>
              <p:cNvSpPr/>
              <p:nvPr/>
            </p:nvSpPr>
            <p:spPr>
              <a:xfrm>
                <a:off x="4610501" y="1582905"/>
                <a:ext cx="513347" cy="513347"/>
              </a:xfrm>
              <a:custGeom>
                <a:avLst/>
                <a:gdLst>
                  <a:gd name="connsiteX0" fmla="*/ 480711 w 513347"/>
                  <a:gd name="connsiteY0" fmla="*/ 12223 h 513347"/>
                  <a:gd name="connsiteX1" fmla="*/ 495149 w 513347"/>
                  <a:gd name="connsiteY1" fmla="*/ 18201 h 513347"/>
                  <a:gd name="connsiteX2" fmla="*/ 501123 w 513347"/>
                  <a:gd name="connsiteY2" fmla="*/ 32634 h 513347"/>
                  <a:gd name="connsiteX3" fmla="*/ 501123 w 513347"/>
                  <a:gd name="connsiteY3" fmla="*/ 480711 h 513347"/>
                  <a:gd name="connsiteX4" fmla="*/ 495149 w 513347"/>
                  <a:gd name="connsiteY4" fmla="*/ 495149 h 513347"/>
                  <a:gd name="connsiteX5" fmla="*/ 480711 w 513347"/>
                  <a:gd name="connsiteY5" fmla="*/ 501123 h 513347"/>
                  <a:gd name="connsiteX6" fmla="*/ 32636 w 513347"/>
                  <a:gd name="connsiteY6" fmla="*/ 501123 h 513347"/>
                  <a:gd name="connsiteX7" fmla="*/ 18198 w 513347"/>
                  <a:gd name="connsiteY7" fmla="*/ 495149 h 513347"/>
                  <a:gd name="connsiteX8" fmla="*/ 12224 w 513347"/>
                  <a:gd name="connsiteY8" fmla="*/ 480711 h 513347"/>
                  <a:gd name="connsiteX9" fmla="*/ 12224 w 513347"/>
                  <a:gd name="connsiteY9" fmla="*/ 32634 h 513347"/>
                  <a:gd name="connsiteX10" fmla="*/ 18198 w 513347"/>
                  <a:gd name="connsiteY10" fmla="*/ 18201 h 513347"/>
                  <a:gd name="connsiteX11" fmla="*/ 32636 w 513347"/>
                  <a:gd name="connsiteY11" fmla="*/ 12223 h 513347"/>
                  <a:gd name="connsiteX12" fmla="*/ 480711 w 513347"/>
                  <a:gd name="connsiteY12" fmla="*/ 12223 h 513347"/>
                  <a:gd name="connsiteX13" fmla="*/ 480711 w 513347"/>
                  <a:gd name="connsiteY13" fmla="*/ 0 h 513347"/>
                  <a:gd name="connsiteX14" fmla="*/ 32636 w 513347"/>
                  <a:gd name="connsiteY14" fmla="*/ 0 h 513347"/>
                  <a:gd name="connsiteX15" fmla="*/ 9593 w 513347"/>
                  <a:gd name="connsiteY15" fmla="*/ 9594 h 513347"/>
                  <a:gd name="connsiteX16" fmla="*/ 0 w 513347"/>
                  <a:gd name="connsiteY16" fmla="*/ 32634 h 513347"/>
                  <a:gd name="connsiteX17" fmla="*/ 0 w 513347"/>
                  <a:gd name="connsiteY17" fmla="*/ 480711 h 513347"/>
                  <a:gd name="connsiteX18" fmla="*/ 9593 w 513347"/>
                  <a:gd name="connsiteY18" fmla="*/ 503754 h 513347"/>
                  <a:gd name="connsiteX19" fmla="*/ 32636 w 513347"/>
                  <a:gd name="connsiteY19" fmla="*/ 513347 h 513347"/>
                  <a:gd name="connsiteX20" fmla="*/ 480711 w 513347"/>
                  <a:gd name="connsiteY20" fmla="*/ 513347 h 513347"/>
                  <a:gd name="connsiteX21" fmla="*/ 503754 w 513347"/>
                  <a:gd name="connsiteY21" fmla="*/ 503754 h 513347"/>
                  <a:gd name="connsiteX22" fmla="*/ 513347 w 513347"/>
                  <a:gd name="connsiteY22" fmla="*/ 480711 h 513347"/>
                  <a:gd name="connsiteX23" fmla="*/ 513347 w 513347"/>
                  <a:gd name="connsiteY23" fmla="*/ 32634 h 513347"/>
                  <a:gd name="connsiteX24" fmla="*/ 503754 w 513347"/>
                  <a:gd name="connsiteY24" fmla="*/ 9594 h 513347"/>
                  <a:gd name="connsiteX25" fmla="*/ 480711 w 513347"/>
                  <a:gd name="connsiteY25" fmla="*/ 0 h 513347"/>
                  <a:gd name="connsiteX26" fmla="*/ 480711 w 513347"/>
                  <a:gd name="connsiteY26" fmla="*/ 0 h 513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3347" h="513347">
                    <a:moveTo>
                      <a:pt x="480711" y="12223"/>
                    </a:moveTo>
                    <a:cubicBezTo>
                      <a:pt x="486127" y="12223"/>
                      <a:pt x="491318" y="14373"/>
                      <a:pt x="495149" y="18201"/>
                    </a:cubicBezTo>
                    <a:cubicBezTo>
                      <a:pt x="498974" y="22029"/>
                      <a:pt x="501123" y="27221"/>
                      <a:pt x="501123" y="32634"/>
                    </a:cubicBezTo>
                    <a:lnTo>
                      <a:pt x="501123" y="480711"/>
                    </a:lnTo>
                    <a:cubicBezTo>
                      <a:pt x="501123" y="486127"/>
                      <a:pt x="498974" y="491318"/>
                      <a:pt x="495149" y="495149"/>
                    </a:cubicBezTo>
                    <a:cubicBezTo>
                      <a:pt x="491318" y="498974"/>
                      <a:pt x="486127" y="501123"/>
                      <a:pt x="480711" y="501123"/>
                    </a:cubicBezTo>
                    <a:lnTo>
                      <a:pt x="32636" y="501123"/>
                    </a:lnTo>
                    <a:cubicBezTo>
                      <a:pt x="27220" y="501123"/>
                      <a:pt x="22029" y="498974"/>
                      <a:pt x="18198" y="495149"/>
                    </a:cubicBezTo>
                    <a:cubicBezTo>
                      <a:pt x="14374" y="491318"/>
                      <a:pt x="12224" y="486127"/>
                      <a:pt x="12224" y="480711"/>
                    </a:cubicBezTo>
                    <a:lnTo>
                      <a:pt x="12224" y="32634"/>
                    </a:lnTo>
                    <a:cubicBezTo>
                      <a:pt x="12224" y="27221"/>
                      <a:pt x="14374" y="22029"/>
                      <a:pt x="18198" y="18201"/>
                    </a:cubicBezTo>
                    <a:cubicBezTo>
                      <a:pt x="22029" y="14373"/>
                      <a:pt x="27220" y="12223"/>
                      <a:pt x="32636" y="12223"/>
                    </a:cubicBezTo>
                    <a:lnTo>
                      <a:pt x="480711" y="12223"/>
                    </a:lnTo>
                    <a:close/>
                    <a:moveTo>
                      <a:pt x="480711" y="0"/>
                    </a:moveTo>
                    <a:lnTo>
                      <a:pt x="32636" y="0"/>
                    </a:lnTo>
                    <a:cubicBezTo>
                      <a:pt x="23986" y="32"/>
                      <a:pt x="15708" y="3480"/>
                      <a:pt x="9593" y="9594"/>
                    </a:cubicBezTo>
                    <a:cubicBezTo>
                      <a:pt x="3478" y="15707"/>
                      <a:pt x="32" y="23989"/>
                      <a:pt x="0" y="32634"/>
                    </a:cubicBezTo>
                    <a:lnTo>
                      <a:pt x="0" y="480711"/>
                    </a:lnTo>
                    <a:cubicBezTo>
                      <a:pt x="32" y="489361"/>
                      <a:pt x="3478" y="497639"/>
                      <a:pt x="9593" y="503754"/>
                    </a:cubicBezTo>
                    <a:cubicBezTo>
                      <a:pt x="15708" y="509869"/>
                      <a:pt x="23986" y="513315"/>
                      <a:pt x="32636" y="513347"/>
                    </a:cubicBezTo>
                    <a:lnTo>
                      <a:pt x="480711" y="513347"/>
                    </a:lnTo>
                    <a:cubicBezTo>
                      <a:pt x="489361" y="513315"/>
                      <a:pt x="497639" y="509869"/>
                      <a:pt x="503754" y="503754"/>
                    </a:cubicBezTo>
                    <a:cubicBezTo>
                      <a:pt x="509870" y="497639"/>
                      <a:pt x="513315" y="489361"/>
                      <a:pt x="513347" y="480711"/>
                    </a:cubicBezTo>
                    <a:lnTo>
                      <a:pt x="513347" y="32634"/>
                    </a:lnTo>
                    <a:cubicBezTo>
                      <a:pt x="513315" y="23989"/>
                      <a:pt x="509870" y="15707"/>
                      <a:pt x="503754" y="9594"/>
                    </a:cubicBezTo>
                    <a:cubicBezTo>
                      <a:pt x="497639" y="3480"/>
                      <a:pt x="489361" y="32"/>
                      <a:pt x="480711" y="0"/>
                    </a:cubicBezTo>
                    <a:lnTo>
                      <a:pt x="480711" y="0"/>
                    </a:ln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35">
                <a:extLst>
                  <a:ext uri="{FF2B5EF4-FFF2-40B4-BE49-F238E27FC236}">
                    <a16:creationId xmlns:a16="http://schemas.microsoft.com/office/drawing/2014/main" id="{5BB3BA78-2843-496D-38DD-F20723D01D8B}"/>
                  </a:ext>
                </a:extLst>
              </p:cNvPr>
              <p:cNvSpPr/>
              <p:nvPr/>
            </p:nvSpPr>
            <p:spPr>
              <a:xfrm>
                <a:off x="4622725" y="1595127"/>
                <a:ext cx="488898" cy="488900"/>
              </a:xfrm>
              <a:custGeom>
                <a:avLst/>
                <a:gdLst>
                  <a:gd name="connsiteX0" fmla="*/ 468487 w 488898"/>
                  <a:gd name="connsiteY0" fmla="*/ 0 h 488900"/>
                  <a:gd name="connsiteX1" fmla="*/ 20412 w 488898"/>
                  <a:gd name="connsiteY1" fmla="*/ 0 h 488900"/>
                  <a:gd name="connsiteX2" fmla="*/ 5974 w 488898"/>
                  <a:gd name="connsiteY2" fmla="*/ 5979 h 488900"/>
                  <a:gd name="connsiteX3" fmla="*/ 0 w 488898"/>
                  <a:gd name="connsiteY3" fmla="*/ 20411 h 488900"/>
                  <a:gd name="connsiteX4" fmla="*/ 0 w 488898"/>
                  <a:gd name="connsiteY4" fmla="*/ 468488 h 488900"/>
                  <a:gd name="connsiteX5" fmla="*/ 5974 w 488898"/>
                  <a:gd name="connsiteY5" fmla="*/ 482926 h 488900"/>
                  <a:gd name="connsiteX6" fmla="*/ 20412 w 488898"/>
                  <a:gd name="connsiteY6" fmla="*/ 488900 h 488900"/>
                  <a:gd name="connsiteX7" fmla="*/ 468487 w 488898"/>
                  <a:gd name="connsiteY7" fmla="*/ 488900 h 488900"/>
                  <a:gd name="connsiteX8" fmla="*/ 482925 w 488898"/>
                  <a:gd name="connsiteY8" fmla="*/ 482926 h 488900"/>
                  <a:gd name="connsiteX9" fmla="*/ 488899 w 488898"/>
                  <a:gd name="connsiteY9" fmla="*/ 468488 h 488900"/>
                  <a:gd name="connsiteX10" fmla="*/ 488899 w 488898"/>
                  <a:gd name="connsiteY10" fmla="*/ 20411 h 488900"/>
                  <a:gd name="connsiteX11" fmla="*/ 482925 w 488898"/>
                  <a:gd name="connsiteY11" fmla="*/ 5979 h 488900"/>
                  <a:gd name="connsiteX12" fmla="*/ 468487 w 488898"/>
                  <a:gd name="connsiteY12" fmla="*/ 0 h 488900"/>
                  <a:gd name="connsiteX13" fmla="*/ 470810 w 488898"/>
                  <a:gd name="connsiteY13" fmla="*/ 468488 h 488900"/>
                  <a:gd name="connsiteX14" fmla="*/ 470098 w 488898"/>
                  <a:gd name="connsiteY14" fmla="*/ 470099 h 488900"/>
                  <a:gd name="connsiteX15" fmla="*/ 468487 w 488898"/>
                  <a:gd name="connsiteY15" fmla="*/ 470811 h 488900"/>
                  <a:gd name="connsiteX16" fmla="*/ 20412 w 488898"/>
                  <a:gd name="connsiteY16" fmla="*/ 470811 h 488900"/>
                  <a:gd name="connsiteX17" fmla="*/ 18801 w 488898"/>
                  <a:gd name="connsiteY17" fmla="*/ 470099 h 488900"/>
                  <a:gd name="connsiteX18" fmla="*/ 18089 w 488898"/>
                  <a:gd name="connsiteY18" fmla="*/ 468488 h 488900"/>
                  <a:gd name="connsiteX19" fmla="*/ 18089 w 488898"/>
                  <a:gd name="connsiteY19" fmla="*/ 20411 h 488900"/>
                  <a:gd name="connsiteX20" fmla="*/ 18801 w 488898"/>
                  <a:gd name="connsiteY20" fmla="*/ 18803 h 488900"/>
                  <a:gd name="connsiteX21" fmla="*/ 20412 w 488898"/>
                  <a:gd name="connsiteY21" fmla="*/ 18089 h 488900"/>
                  <a:gd name="connsiteX22" fmla="*/ 468487 w 488898"/>
                  <a:gd name="connsiteY22" fmla="*/ 18089 h 488900"/>
                  <a:gd name="connsiteX23" fmla="*/ 470098 w 488898"/>
                  <a:gd name="connsiteY23" fmla="*/ 18803 h 488900"/>
                  <a:gd name="connsiteX24" fmla="*/ 470810 w 488898"/>
                  <a:gd name="connsiteY24" fmla="*/ 20411 h 488900"/>
                  <a:gd name="connsiteX25" fmla="*/ 470810 w 488898"/>
                  <a:gd name="connsiteY25" fmla="*/ 468488 h 4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488898" h="488900">
                    <a:moveTo>
                      <a:pt x="468487" y="0"/>
                    </a:moveTo>
                    <a:lnTo>
                      <a:pt x="20412" y="0"/>
                    </a:lnTo>
                    <a:cubicBezTo>
                      <a:pt x="14996" y="0"/>
                      <a:pt x="9805" y="2150"/>
                      <a:pt x="5974" y="5979"/>
                    </a:cubicBezTo>
                    <a:cubicBezTo>
                      <a:pt x="2149" y="9806"/>
                      <a:pt x="0" y="14998"/>
                      <a:pt x="0" y="20411"/>
                    </a:cubicBezTo>
                    <a:lnTo>
                      <a:pt x="0" y="468488"/>
                    </a:lnTo>
                    <a:cubicBezTo>
                      <a:pt x="0" y="473904"/>
                      <a:pt x="2149" y="479095"/>
                      <a:pt x="5974" y="482926"/>
                    </a:cubicBezTo>
                    <a:cubicBezTo>
                      <a:pt x="9805" y="486751"/>
                      <a:pt x="14996" y="488900"/>
                      <a:pt x="20412" y="488900"/>
                    </a:cubicBezTo>
                    <a:lnTo>
                      <a:pt x="468487" y="488900"/>
                    </a:lnTo>
                    <a:cubicBezTo>
                      <a:pt x="473903" y="488900"/>
                      <a:pt x="479094" y="486751"/>
                      <a:pt x="482925" y="482926"/>
                    </a:cubicBezTo>
                    <a:cubicBezTo>
                      <a:pt x="486749" y="479095"/>
                      <a:pt x="488899" y="473904"/>
                      <a:pt x="488899" y="468488"/>
                    </a:cubicBezTo>
                    <a:lnTo>
                      <a:pt x="488899" y="20411"/>
                    </a:lnTo>
                    <a:cubicBezTo>
                      <a:pt x="488899" y="14998"/>
                      <a:pt x="486749" y="9806"/>
                      <a:pt x="482925" y="5979"/>
                    </a:cubicBezTo>
                    <a:cubicBezTo>
                      <a:pt x="479094" y="2150"/>
                      <a:pt x="473903" y="0"/>
                      <a:pt x="468487" y="0"/>
                    </a:cubicBezTo>
                    <a:close/>
                    <a:moveTo>
                      <a:pt x="470810" y="468488"/>
                    </a:moveTo>
                    <a:cubicBezTo>
                      <a:pt x="470784" y="469098"/>
                      <a:pt x="470528" y="469669"/>
                      <a:pt x="470098" y="470099"/>
                    </a:cubicBezTo>
                    <a:cubicBezTo>
                      <a:pt x="469668" y="470529"/>
                      <a:pt x="469096" y="470786"/>
                      <a:pt x="468487" y="470811"/>
                    </a:cubicBezTo>
                    <a:lnTo>
                      <a:pt x="20412" y="470811"/>
                    </a:lnTo>
                    <a:cubicBezTo>
                      <a:pt x="19802" y="470786"/>
                      <a:pt x="19231" y="470529"/>
                      <a:pt x="18801" y="470099"/>
                    </a:cubicBezTo>
                    <a:cubicBezTo>
                      <a:pt x="18371" y="469669"/>
                      <a:pt x="18115" y="469098"/>
                      <a:pt x="18089" y="468488"/>
                    </a:cubicBezTo>
                    <a:lnTo>
                      <a:pt x="18089" y="20411"/>
                    </a:lnTo>
                    <a:cubicBezTo>
                      <a:pt x="18115" y="19805"/>
                      <a:pt x="18371" y="19232"/>
                      <a:pt x="18801" y="18803"/>
                    </a:cubicBezTo>
                    <a:cubicBezTo>
                      <a:pt x="19231" y="18373"/>
                      <a:pt x="19802" y="18119"/>
                      <a:pt x="20412" y="18089"/>
                    </a:cubicBezTo>
                    <a:lnTo>
                      <a:pt x="468487" y="18089"/>
                    </a:lnTo>
                    <a:cubicBezTo>
                      <a:pt x="469096" y="18119"/>
                      <a:pt x="469668" y="18373"/>
                      <a:pt x="470098" y="18803"/>
                    </a:cubicBezTo>
                    <a:cubicBezTo>
                      <a:pt x="470528" y="19232"/>
                      <a:pt x="470784" y="19805"/>
                      <a:pt x="470810" y="20411"/>
                    </a:cubicBezTo>
                    <a:lnTo>
                      <a:pt x="470810" y="468488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36">
                <a:extLst>
                  <a:ext uri="{FF2B5EF4-FFF2-40B4-BE49-F238E27FC236}">
                    <a16:creationId xmlns:a16="http://schemas.microsoft.com/office/drawing/2014/main" id="{C86D6431-D972-C248-0046-5D07B94D9481}"/>
                  </a:ext>
                </a:extLst>
              </p:cNvPr>
              <p:cNvSpPr/>
              <p:nvPr/>
            </p:nvSpPr>
            <p:spPr>
              <a:xfrm>
                <a:off x="4654380" y="1626784"/>
                <a:ext cx="425589" cy="425589"/>
              </a:xfrm>
              <a:custGeom>
                <a:avLst/>
                <a:gdLst>
                  <a:gd name="connsiteX0" fmla="*/ 212794 w 425589"/>
                  <a:gd name="connsiteY0" fmla="*/ 0 h 425589"/>
                  <a:gd name="connsiteX1" fmla="*/ 94570 w 425589"/>
                  <a:gd name="connsiteY1" fmla="*/ 35862 h 425589"/>
                  <a:gd name="connsiteX2" fmla="*/ 16195 w 425589"/>
                  <a:gd name="connsiteY2" fmla="*/ 131362 h 425589"/>
                  <a:gd name="connsiteX3" fmla="*/ 4086 w 425589"/>
                  <a:gd name="connsiteY3" fmla="*/ 254309 h 425589"/>
                  <a:gd name="connsiteX4" fmla="*/ 62326 w 425589"/>
                  <a:gd name="connsiteY4" fmla="*/ 363263 h 425589"/>
                  <a:gd name="connsiteX5" fmla="*/ 171277 w 425589"/>
                  <a:gd name="connsiteY5" fmla="*/ 421502 h 425589"/>
                  <a:gd name="connsiteX6" fmla="*/ 294230 w 425589"/>
                  <a:gd name="connsiteY6" fmla="*/ 409394 h 425589"/>
                  <a:gd name="connsiteX7" fmla="*/ 389726 w 425589"/>
                  <a:gd name="connsiteY7" fmla="*/ 331019 h 425589"/>
                  <a:gd name="connsiteX8" fmla="*/ 425589 w 425589"/>
                  <a:gd name="connsiteY8" fmla="*/ 212795 h 425589"/>
                  <a:gd name="connsiteX9" fmla="*/ 363192 w 425589"/>
                  <a:gd name="connsiteY9" fmla="*/ 62398 h 425589"/>
                  <a:gd name="connsiteX10" fmla="*/ 212794 w 425589"/>
                  <a:gd name="connsiteY10" fmla="*/ 0 h 425589"/>
                  <a:gd name="connsiteX11" fmla="*/ 212794 w 425589"/>
                  <a:gd name="connsiteY11" fmla="*/ 407501 h 425589"/>
                  <a:gd name="connsiteX12" fmla="*/ 104619 w 425589"/>
                  <a:gd name="connsiteY12" fmla="*/ 374685 h 425589"/>
                  <a:gd name="connsiteX13" fmla="*/ 32910 w 425589"/>
                  <a:gd name="connsiteY13" fmla="*/ 287307 h 425589"/>
                  <a:gd name="connsiteX14" fmla="*/ 21829 w 425589"/>
                  <a:gd name="connsiteY14" fmla="*/ 174809 h 425589"/>
                  <a:gd name="connsiteX15" fmla="*/ 75114 w 425589"/>
                  <a:gd name="connsiteY15" fmla="*/ 75117 h 425589"/>
                  <a:gd name="connsiteX16" fmla="*/ 174806 w 425589"/>
                  <a:gd name="connsiteY16" fmla="*/ 21831 h 425589"/>
                  <a:gd name="connsiteX17" fmla="*/ 287306 w 425589"/>
                  <a:gd name="connsiteY17" fmla="*/ 32911 h 425589"/>
                  <a:gd name="connsiteX18" fmla="*/ 374685 w 425589"/>
                  <a:gd name="connsiteY18" fmla="*/ 104623 h 425589"/>
                  <a:gd name="connsiteX19" fmla="*/ 407500 w 425589"/>
                  <a:gd name="connsiteY19" fmla="*/ 212795 h 425589"/>
                  <a:gd name="connsiteX20" fmla="*/ 350223 w 425589"/>
                  <a:gd name="connsiteY20" fmla="*/ 350224 h 425589"/>
                  <a:gd name="connsiteX21" fmla="*/ 212794 w 425589"/>
                  <a:gd name="connsiteY21" fmla="*/ 407501 h 425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25589" h="425589">
                    <a:moveTo>
                      <a:pt x="212794" y="0"/>
                    </a:moveTo>
                    <a:cubicBezTo>
                      <a:pt x="170706" y="0"/>
                      <a:pt x="129568" y="12480"/>
                      <a:pt x="94570" y="35862"/>
                    </a:cubicBezTo>
                    <a:cubicBezTo>
                      <a:pt x="59579" y="59245"/>
                      <a:pt x="32301" y="92479"/>
                      <a:pt x="16195" y="131362"/>
                    </a:cubicBezTo>
                    <a:cubicBezTo>
                      <a:pt x="95" y="170245"/>
                      <a:pt x="-4121" y="213031"/>
                      <a:pt x="4086" y="254309"/>
                    </a:cubicBezTo>
                    <a:cubicBezTo>
                      <a:pt x="12300" y="295585"/>
                      <a:pt x="32564" y="333502"/>
                      <a:pt x="62326" y="363263"/>
                    </a:cubicBezTo>
                    <a:cubicBezTo>
                      <a:pt x="92087" y="393024"/>
                      <a:pt x="130004" y="413289"/>
                      <a:pt x="171277" y="421502"/>
                    </a:cubicBezTo>
                    <a:cubicBezTo>
                      <a:pt x="212557" y="429710"/>
                      <a:pt x="255344" y="425500"/>
                      <a:pt x="294230" y="409394"/>
                    </a:cubicBezTo>
                    <a:cubicBezTo>
                      <a:pt x="333110" y="393288"/>
                      <a:pt x="366343" y="366010"/>
                      <a:pt x="389726" y="331019"/>
                    </a:cubicBezTo>
                    <a:cubicBezTo>
                      <a:pt x="413108" y="296021"/>
                      <a:pt x="425589" y="254881"/>
                      <a:pt x="425589" y="212795"/>
                    </a:cubicBezTo>
                    <a:cubicBezTo>
                      <a:pt x="425525" y="156378"/>
                      <a:pt x="403086" y="102290"/>
                      <a:pt x="363192" y="62398"/>
                    </a:cubicBezTo>
                    <a:cubicBezTo>
                      <a:pt x="323298" y="22505"/>
                      <a:pt x="269211" y="65"/>
                      <a:pt x="212794" y="0"/>
                    </a:cubicBezTo>
                    <a:close/>
                    <a:moveTo>
                      <a:pt x="212794" y="407501"/>
                    </a:moveTo>
                    <a:cubicBezTo>
                      <a:pt x="174287" y="407501"/>
                      <a:pt x="136639" y="396079"/>
                      <a:pt x="104619" y="374685"/>
                    </a:cubicBezTo>
                    <a:cubicBezTo>
                      <a:pt x="72605" y="353291"/>
                      <a:pt x="47644" y="322882"/>
                      <a:pt x="32910" y="287307"/>
                    </a:cubicBezTo>
                    <a:cubicBezTo>
                      <a:pt x="18171" y="251728"/>
                      <a:pt x="14314" y="212579"/>
                      <a:pt x="21829" y="174809"/>
                    </a:cubicBezTo>
                    <a:cubicBezTo>
                      <a:pt x="29343" y="137041"/>
                      <a:pt x="47888" y="102347"/>
                      <a:pt x="75114" y="75117"/>
                    </a:cubicBezTo>
                    <a:cubicBezTo>
                      <a:pt x="102347" y="47888"/>
                      <a:pt x="137043" y="29344"/>
                      <a:pt x="174806" y="21831"/>
                    </a:cubicBezTo>
                    <a:cubicBezTo>
                      <a:pt x="212576" y="14318"/>
                      <a:pt x="251725" y="18174"/>
                      <a:pt x="287306" y="32911"/>
                    </a:cubicBezTo>
                    <a:cubicBezTo>
                      <a:pt x="322881" y="47648"/>
                      <a:pt x="353291" y="72603"/>
                      <a:pt x="374685" y="104623"/>
                    </a:cubicBezTo>
                    <a:cubicBezTo>
                      <a:pt x="396078" y="136641"/>
                      <a:pt x="407500" y="174286"/>
                      <a:pt x="407500" y="212795"/>
                    </a:cubicBezTo>
                    <a:cubicBezTo>
                      <a:pt x="407276" y="264365"/>
                      <a:pt x="386690" y="313757"/>
                      <a:pt x="350223" y="350224"/>
                    </a:cubicBezTo>
                    <a:cubicBezTo>
                      <a:pt x="313757" y="386691"/>
                      <a:pt x="264366" y="407276"/>
                      <a:pt x="212794" y="407501"/>
                    </a:cubicBez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7">
                <a:extLst>
                  <a:ext uri="{FF2B5EF4-FFF2-40B4-BE49-F238E27FC236}">
                    <a16:creationId xmlns:a16="http://schemas.microsoft.com/office/drawing/2014/main" id="{73C2096B-8D61-E976-63E6-EBECDE5C060D}"/>
                  </a:ext>
                </a:extLst>
              </p:cNvPr>
              <p:cNvSpPr/>
              <p:nvPr/>
            </p:nvSpPr>
            <p:spPr>
              <a:xfrm>
                <a:off x="4817790" y="1684230"/>
                <a:ext cx="98761" cy="313016"/>
              </a:xfrm>
              <a:custGeom>
                <a:avLst/>
                <a:gdLst>
                  <a:gd name="connsiteX0" fmla="*/ 58425 w 98761"/>
                  <a:gd name="connsiteY0" fmla="*/ 278308 h 313016"/>
                  <a:gd name="connsiteX1" fmla="*/ 58425 w 98761"/>
                  <a:gd name="connsiteY1" fmla="*/ 34590 h 313016"/>
                  <a:gd name="connsiteX2" fmla="*/ 86050 w 98761"/>
                  <a:gd name="connsiteY2" fmla="*/ 62213 h 313016"/>
                  <a:gd name="connsiteX3" fmla="*/ 98762 w 98761"/>
                  <a:gd name="connsiteY3" fmla="*/ 49380 h 313016"/>
                  <a:gd name="connsiteX4" fmla="*/ 49384 w 98761"/>
                  <a:gd name="connsiteY4" fmla="*/ 0 h 313016"/>
                  <a:gd name="connsiteX5" fmla="*/ 0 w 98761"/>
                  <a:gd name="connsiteY5" fmla="*/ 49380 h 313016"/>
                  <a:gd name="connsiteX6" fmla="*/ 12711 w 98761"/>
                  <a:gd name="connsiteY6" fmla="*/ 62213 h 313016"/>
                  <a:gd name="connsiteX7" fmla="*/ 40336 w 98761"/>
                  <a:gd name="connsiteY7" fmla="*/ 34590 h 313016"/>
                  <a:gd name="connsiteX8" fmla="*/ 40336 w 98761"/>
                  <a:gd name="connsiteY8" fmla="*/ 278308 h 313016"/>
                  <a:gd name="connsiteX9" fmla="*/ 12711 w 98761"/>
                  <a:gd name="connsiteY9" fmla="*/ 250805 h 313016"/>
                  <a:gd name="connsiteX10" fmla="*/ 0 w 98761"/>
                  <a:gd name="connsiteY10" fmla="*/ 263639 h 313016"/>
                  <a:gd name="connsiteX11" fmla="*/ 49384 w 98761"/>
                  <a:gd name="connsiteY11" fmla="*/ 313017 h 313016"/>
                  <a:gd name="connsiteX12" fmla="*/ 98762 w 98761"/>
                  <a:gd name="connsiteY12" fmla="*/ 263639 h 313016"/>
                  <a:gd name="connsiteX13" fmla="*/ 86050 w 98761"/>
                  <a:gd name="connsiteY13" fmla="*/ 250805 h 313016"/>
                  <a:gd name="connsiteX14" fmla="*/ 58425 w 98761"/>
                  <a:gd name="connsiteY14" fmla="*/ 278308 h 313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8761" h="313016">
                    <a:moveTo>
                      <a:pt x="58425" y="278308"/>
                    </a:moveTo>
                    <a:lnTo>
                      <a:pt x="58425" y="34590"/>
                    </a:lnTo>
                    <a:lnTo>
                      <a:pt x="86050" y="62213"/>
                    </a:lnTo>
                    <a:lnTo>
                      <a:pt x="98762" y="49380"/>
                    </a:lnTo>
                    <a:lnTo>
                      <a:pt x="49384" y="0"/>
                    </a:lnTo>
                    <a:lnTo>
                      <a:pt x="0" y="49380"/>
                    </a:lnTo>
                    <a:lnTo>
                      <a:pt x="12711" y="62213"/>
                    </a:lnTo>
                    <a:lnTo>
                      <a:pt x="40336" y="34590"/>
                    </a:lnTo>
                    <a:lnTo>
                      <a:pt x="40336" y="278308"/>
                    </a:lnTo>
                    <a:lnTo>
                      <a:pt x="12711" y="250805"/>
                    </a:lnTo>
                    <a:lnTo>
                      <a:pt x="0" y="263639"/>
                    </a:lnTo>
                    <a:lnTo>
                      <a:pt x="49384" y="313017"/>
                    </a:lnTo>
                    <a:lnTo>
                      <a:pt x="98762" y="263639"/>
                    </a:lnTo>
                    <a:lnTo>
                      <a:pt x="86050" y="250805"/>
                    </a:lnTo>
                    <a:lnTo>
                      <a:pt x="58425" y="278308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8">
                <a:extLst>
                  <a:ext uri="{FF2B5EF4-FFF2-40B4-BE49-F238E27FC236}">
                    <a16:creationId xmlns:a16="http://schemas.microsoft.com/office/drawing/2014/main" id="{A1482230-7BEB-A8EF-884A-D07F660783F2}"/>
                  </a:ext>
                </a:extLst>
              </p:cNvPr>
              <p:cNvSpPr/>
              <p:nvPr/>
            </p:nvSpPr>
            <p:spPr>
              <a:xfrm>
                <a:off x="4876953" y="1790199"/>
                <a:ext cx="146303" cy="98758"/>
              </a:xfrm>
              <a:custGeom>
                <a:avLst/>
                <a:gdLst>
                  <a:gd name="connsiteX0" fmla="*/ 62211 w 146303"/>
                  <a:gd name="connsiteY0" fmla="*/ 12711 h 98758"/>
                  <a:gd name="connsiteX1" fmla="*/ 49499 w 146303"/>
                  <a:gd name="connsiteY1" fmla="*/ 0 h 98758"/>
                  <a:gd name="connsiteX2" fmla="*/ 0 w 146303"/>
                  <a:gd name="connsiteY2" fmla="*/ 49379 h 98758"/>
                  <a:gd name="connsiteX3" fmla="*/ 49499 w 146303"/>
                  <a:gd name="connsiteY3" fmla="*/ 98758 h 98758"/>
                  <a:gd name="connsiteX4" fmla="*/ 62211 w 146303"/>
                  <a:gd name="connsiteY4" fmla="*/ 86047 h 98758"/>
                  <a:gd name="connsiteX5" fmla="*/ 34709 w 146303"/>
                  <a:gd name="connsiteY5" fmla="*/ 58423 h 98758"/>
                  <a:gd name="connsiteX6" fmla="*/ 146304 w 146303"/>
                  <a:gd name="connsiteY6" fmla="*/ 58423 h 98758"/>
                  <a:gd name="connsiteX7" fmla="*/ 146304 w 146303"/>
                  <a:gd name="connsiteY7" fmla="*/ 40334 h 98758"/>
                  <a:gd name="connsiteX8" fmla="*/ 34709 w 146303"/>
                  <a:gd name="connsiteY8" fmla="*/ 40334 h 98758"/>
                  <a:gd name="connsiteX9" fmla="*/ 62211 w 146303"/>
                  <a:gd name="connsiteY9" fmla="*/ 12711 h 9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3" h="98758">
                    <a:moveTo>
                      <a:pt x="62211" y="12711"/>
                    </a:moveTo>
                    <a:lnTo>
                      <a:pt x="49499" y="0"/>
                    </a:lnTo>
                    <a:lnTo>
                      <a:pt x="0" y="49379"/>
                    </a:lnTo>
                    <a:lnTo>
                      <a:pt x="49499" y="98758"/>
                    </a:lnTo>
                    <a:lnTo>
                      <a:pt x="62211" y="86047"/>
                    </a:lnTo>
                    <a:lnTo>
                      <a:pt x="34709" y="58423"/>
                    </a:lnTo>
                    <a:lnTo>
                      <a:pt x="146304" y="58423"/>
                    </a:lnTo>
                    <a:lnTo>
                      <a:pt x="146304" y="40334"/>
                    </a:lnTo>
                    <a:lnTo>
                      <a:pt x="34709" y="40334"/>
                    </a:lnTo>
                    <a:lnTo>
                      <a:pt x="62211" y="12711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9">
                <a:extLst>
                  <a:ext uri="{FF2B5EF4-FFF2-40B4-BE49-F238E27FC236}">
                    <a16:creationId xmlns:a16="http://schemas.microsoft.com/office/drawing/2014/main" id="{B491B5FD-A252-165C-7B98-69D4D47189A7}"/>
                  </a:ext>
                </a:extLst>
              </p:cNvPr>
              <p:cNvSpPr/>
              <p:nvPr/>
            </p:nvSpPr>
            <p:spPr>
              <a:xfrm>
                <a:off x="4710969" y="1790199"/>
                <a:ext cx="146426" cy="98758"/>
              </a:xfrm>
              <a:custGeom>
                <a:avLst/>
                <a:gdLst>
                  <a:gd name="connsiteX0" fmla="*/ 96927 w 146426"/>
                  <a:gd name="connsiteY0" fmla="*/ 0 h 98758"/>
                  <a:gd name="connsiteX1" fmla="*/ 84215 w 146426"/>
                  <a:gd name="connsiteY1" fmla="*/ 12711 h 98758"/>
                  <a:gd name="connsiteX2" fmla="*/ 111711 w 146426"/>
                  <a:gd name="connsiteY2" fmla="*/ 40334 h 98758"/>
                  <a:gd name="connsiteX3" fmla="*/ 0 w 146426"/>
                  <a:gd name="connsiteY3" fmla="*/ 40334 h 98758"/>
                  <a:gd name="connsiteX4" fmla="*/ 0 w 146426"/>
                  <a:gd name="connsiteY4" fmla="*/ 58423 h 98758"/>
                  <a:gd name="connsiteX5" fmla="*/ 111711 w 146426"/>
                  <a:gd name="connsiteY5" fmla="*/ 58423 h 98758"/>
                  <a:gd name="connsiteX6" fmla="*/ 84215 w 146426"/>
                  <a:gd name="connsiteY6" fmla="*/ 86047 h 98758"/>
                  <a:gd name="connsiteX7" fmla="*/ 96927 w 146426"/>
                  <a:gd name="connsiteY7" fmla="*/ 98758 h 98758"/>
                  <a:gd name="connsiteX8" fmla="*/ 146426 w 146426"/>
                  <a:gd name="connsiteY8" fmla="*/ 49379 h 98758"/>
                  <a:gd name="connsiteX9" fmla="*/ 96927 w 146426"/>
                  <a:gd name="connsiteY9" fmla="*/ 0 h 9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426" h="98758">
                    <a:moveTo>
                      <a:pt x="96927" y="0"/>
                    </a:moveTo>
                    <a:lnTo>
                      <a:pt x="84215" y="12711"/>
                    </a:lnTo>
                    <a:lnTo>
                      <a:pt x="111711" y="40334"/>
                    </a:lnTo>
                    <a:lnTo>
                      <a:pt x="0" y="40334"/>
                    </a:lnTo>
                    <a:lnTo>
                      <a:pt x="0" y="58423"/>
                    </a:lnTo>
                    <a:lnTo>
                      <a:pt x="111711" y="58423"/>
                    </a:lnTo>
                    <a:lnTo>
                      <a:pt x="84215" y="86047"/>
                    </a:lnTo>
                    <a:lnTo>
                      <a:pt x="96927" y="98758"/>
                    </a:lnTo>
                    <a:lnTo>
                      <a:pt x="146426" y="49379"/>
                    </a:lnTo>
                    <a:lnTo>
                      <a:pt x="96927" y="0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  <p:grpSp>
          <p:nvGrpSpPr>
            <p:cNvPr id="23" name="Graphic 2">
              <a:extLst>
                <a:ext uri="{FF2B5EF4-FFF2-40B4-BE49-F238E27FC236}">
                  <a16:creationId xmlns:a16="http://schemas.microsoft.com/office/drawing/2014/main" id="{4529C86D-BB9C-23D0-DE09-3438FF1D9BA6}"/>
                </a:ext>
              </a:extLst>
            </p:cNvPr>
            <p:cNvGrpSpPr/>
            <p:nvPr/>
          </p:nvGrpSpPr>
          <p:grpSpPr>
            <a:xfrm>
              <a:off x="1974852" y="3337491"/>
              <a:ext cx="500513" cy="340092"/>
              <a:chOff x="4611957" y="2101488"/>
              <a:chExt cx="500513" cy="340092"/>
            </a:xfrm>
            <a:solidFill>
              <a:srgbClr val="000000"/>
            </a:solidFill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6AAB174-1C4F-0C42-EAB8-7BFE70941C94}"/>
                  </a:ext>
                </a:extLst>
              </p:cNvPr>
              <p:cNvSpPr txBox="1"/>
              <p:nvPr/>
            </p:nvSpPr>
            <p:spPr>
              <a:xfrm>
                <a:off x="4549290" y="2055768"/>
                <a:ext cx="625642" cy="226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8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Customer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87F7CC3-26FE-B730-2B9C-C6B02DB454C6}"/>
                  </a:ext>
                </a:extLst>
              </p:cNvPr>
              <p:cNvSpPr txBox="1"/>
              <p:nvPr/>
            </p:nvSpPr>
            <p:spPr>
              <a:xfrm>
                <a:off x="4564633" y="2158437"/>
                <a:ext cx="606391" cy="226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8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Premises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8AFA5A7-18FC-58FC-9BF8-6CDC1B5D80B7}"/>
                  </a:ext>
                </a:extLst>
              </p:cNvPr>
              <p:cNvSpPr txBox="1"/>
              <p:nvPr/>
            </p:nvSpPr>
            <p:spPr>
              <a:xfrm>
                <a:off x="4520517" y="2261107"/>
                <a:ext cx="683393" cy="226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8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Equipment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2E20E76-AE61-7B26-DA64-1F1637F9D4A4}"/>
              </a:ext>
            </a:extLst>
          </p:cNvPr>
          <p:cNvGrpSpPr/>
          <p:nvPr/>
        </p:nvGrpSpPr>
        <p:grpSpPr>
          <a:xfrm>
            <a:off x="2244126" y="2927789"/>
            <a:ext cx="394660" cy="391809"/>
            <a:chOff x="-1085338" y="3898016"/>
            <a:chExt cx="394660" cy="391809"/>
          </a:xfrm>
        </p:grpSpPr>
        <p:grpSp>
          <p:nvGrpSpPr>
            <p:cNvPr id="35" name="Graphic 4">
              <a:extLst>
                <a:ext uri="{FF2B5EF4-FFF2-40B4-BE49-F238E27FC236}">
                  <a16:creationId xmlns:a16="http://schemas.microsoft.com/office/drawing/2014/main" id="{C98B444D-3335-2198-3929-7A6DBE75F30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-1002308" y="3898016"/>
              <a:ext cx="228600" cy="228600"/>
              <a:chOff x="2091890" y="2828841"/>
              <a:chExt cx="513347" cy="513347"/>
            </a:xfrm>
          </p:grpSpPr>
          <p:sp>
            <p:nvSpPr>
              <p:cNvPr id="37" name="Freeform: Shape 45">
                <a:extLst>
                  <a:ext uri="{FF2B5EF4-FFF2-40B4-BE49-F238E27FC236}">
                    <a16:creationId xmlns:a16="http://schemas.microsoft.com/office/drawing/2014/main" id="{9D042B7E-D35F-888D-EA66-12BBA537C447}"/>
                  </a:ext>
                </a:extLst>
              </p:cNvPr>
              <p:cNvSpPr/>
              <p:nvPr/>
            </p:nvSpPr>
            <p:spPr>
              <a:xfrm>
                <a:off x="2097999" y="2834952"/>
                <a:ext cx="501129" cy="501127"/>
              </a:xfrm>
              <a:custGeom>
                <a:avLst/>
                <a:gdLst>
                  <a:gd name="connsiteX0" fmla="*/ 250565 w 501129"/>
                  <a:gd name="connsiteY0" fmla="*/ 501127 h 501127"/>
                  <a:gd name="connsiteX1" fmla="*/ 501130 w 501129"/>
                  <a:gd name="connsiteY1" fmla="*/ 250562 h 501127"/>
                  <a:gd name="connsiteX2" fmla="*/ 250565 w 501129"/>
                  <a:gd name="connsiteY2" fmla="*/ 0 h 501127"/>
                  <a:gd name="connsiteX3" fmla="*/ 0 w 501129"/>
                  <a:gd name="connsiteY3" fmla="*/ 250562 h 501127"/>
                  <a:gd name="connsiteX4" fmla="*/ 250565 w 501129"/>
                  <a:gd name="connsiteY4" fmla="*/ 501127 h 501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1129" h="501127">
                    <a:moveTo>
                      <a:pt x="250565" y="501127"/>
                    </a:moveTo>
                    <a:cubicBezTo>
                      <a:pt x="388944" y="501127"/>
                      <a:pt x="501130" y="388942"/>
                      <a:pt x="501130" y="250562"/>
                    </a:cubicBezTo>
                    <a:cubicBezTo>
                      <a:pt x="501130" y="112181"/>
                      <a:pt x="388944" y="0"/>
                      <a:pt x="250565" y="0"/>
                    </a:cubicBezTo>
                    <a:cubicBezTo>
                      <a:pt x="112186" y="0"/>
                      <a:pt x="0" y="112181"/>
                      <a:pt x="0" y="250562"/>
                    </a:cubicBezTo>
                    <a:cubicBezTo>
                      <a:pt x="0" y="388942"/>
                      <a:pt x="112186" y="501127"/>
                      <a:pt x="250565" y="501127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46">
                <a:extLst>
                  <a:ext uri="{FF2B5EF4-FFF2-40B4-BE49-F238E27FC236}">
                    <a16:creationId xmlns:a16="http://schemas.microsoft.com/office/drawing/2014/main" id="{C2871EB1-4596-CFC5-6DA8-4DF802DFFD44}"/>
                  </a:ext>
                </a:extLst>
              </p:cNvPr>
              <p:cNvSpPr/>
              <p:nvPr/>
            </p:nvSpPr>
            <p:spPr>
              <a:xfrm>
                <a:off x="2091890" y="2828841"/>
                <a:ext cx="513347" cy="513347"/>
              </a:xfrm>
              <a:custGeom>
                <a:avLst/>
                <a:gdLst>
                  <a:gd name="connsiteX0" fmla="*/ 256674 w 513347"/>
                  <a:gd name="connsiteY0" fmla="*/ 12223 h 513347"/>
                  <a:gd name="connsiteX1" fmla="*/ 392486 w 513347"/>
                  <a:gd name="connsiteY1" fmla="*/ 53420 h 513347"/>
                  <a:gd name="connsiteX2" fmla="*/ 482515 w 513347"/>
                  <a:gd name="connsiteY2" fmla="*/ 163126 h 513347"/>
                  <a:gd name="connsiteX3" fmla="*/ 496426 w 513347"/>
                  <a:gd name="connsiteY3" fmla="*/ 304364 h 513347"/>
                  <a:gd name="connsiteX4" fmla="*/ 429524 w 513347"/>
                  <a:gd name="connsiteY4" fmla="*/ 429524 h 513347"/>
                  <a:gd name="connsiteX5" fmla="*/ 304364 w 513347"/>
                  <a:gd name="connsiteY5" fmla="*/ 496426 h 513347"/>
                  <a:gd name="connsiteX6" fmla="*/ 163129 w 513347"/>
                  <a:gd name="connsiteY6" fmla="*/ 482514 h 513347"/>
                  <a:gd name="connsiteX7" fmla="*/ 53420 w 513347"/>
                  <a:gd name="connsiteY7" fmla="*/ 392486 h 513347"/>
                  <a:gd name="connsiteX8" fmla="*/ 12224 w 513347"/>
                  <a:gd name="connsiteY8" fmla="*/ 256674 h 513347"/>
                  <a:gd name="connsiteX9" fmla="*/ 83823 w 513347"/>
                  <a:gd name="connsiteY9" fmla="*/ 83821 h 513347"/>
                  <a:gd name="connsiteX10" fmla="*/ 256674 w 513347"/>
                  <a:gd name="connsiteY10" fmla="*/ 12223 h 513347"/>
                  <a:gd name="connsiteX11" fmla="*/ 256674 w 513347"/>
                  <a:gd name="connsiteY11" fmla="*/ 12223 h 513347"/>
                  <a:gd name="connsiteX12" fmla="*/ 256674 w 513347"/>
                  <a:gd name="connsiteY12" fmla="*/ 0 h 513347"/>
                  <a:gd name="connsiteX13" fmla="*/ 114072 w 513347"/>
                  <a:gd name="connsiteY13" fmla="*/ 43257 h 513347"/>
                  <a:gd name="connsiteX14" fmla="*/ 19540 w 513347"/>
                  <a:gd name="connsiteY14" fmla="*/ 158449 h 513347"/>
                  <a:gd name="connsiteX15" fmla="*/ 4935 w 513347"/>
                  <a:gd name="connsiteY15" fmla="*/ 306748 h 513347"/>
                  <a:gd name="connsiteX16" fmla="*/ 75180 w 513347"/>
                  <a:gd name="connsiteY16" fmla="*/ 438168 h 513347"/>
                  <a:gd name="connsiteX17" fmla="*/ 206597 w 513347"/>
                  <a:gd name="connsiteY17" fmla="*/ 508413 h 513347"/>
                  <a:gd name="connsiteX18" fmla="*/ 354897 w 513347"/>
                  <a:gd name="connsiteY18" fmla="*/ 493808 h 513347"/>
                  <a:gd name="connsiteX19" fmla="*/ 470092 w 513347"/>
                  <a:gd name="connsiteY19" fmla="*/ 399275 h 513347"/>
                  <a:gd name="connsiteX20" fmla="*/ 513348 w 513347"/>
                  <a:gd name="connsiteY20" fmla="*/ 256674 h 513347"/>
                  <a:gd name="connsiteX21" fmla="*/ 438168 w 513347"/>
                  <a:gd name="connsiteY21" fmla="*/ 75178 h 513347"/>
                  <a:gd name="connsiteX22" fmla="*/ 256674 w 513347"/>
                  <a:gd name="connsiteY22" fmla="*/ 0 h 513347"/>
                  <a:gd name="connsiteX23" fmla="*/ 256674 w 513347"/>
                  <a:gd name="connsiteY23" fmla="*/ 0 h 513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3347" h="513347">
                    <a:moveTo>
                      <a:pt x="256674" y="12223"/>
                    </a:moveTo>
                    <a:cubicBezTo>
                      <a:pt x="305025" y="12223"/>
                      <a:pt x="352285" y="26559"/>
                      <a:pt x="392486" y="53420"/>
                    </a:cubicBezTo>
                    <a:cubicBezTo>
                      <a:pt x="432681" y="80280"/>
                      <a:pt x="464015" y="118459"/>
                      <a:pt x="482515" y="163126"/>
                    </a:cubicBezTo>
                    <a:cubicBezTo>
                      <a:pt x="501021" y="207794"/>
                      <a:pt x="505859" y="256945"/>
                      <a:pt x="496426" y="304364"/>
                    </a:cubicBezTo>
                    <a:cubicBezTo>
                      <a:pt x="486994" y="351784"/>
                      <a:pt x="463713" y="395342"/>
                      <a:pt x="429524" y="429524"/>
                    </a:cubicBezTo>
                    <a:cubicBezTo>
                      <a:pt x="395342" y="463713"/>
                      <a:pt x="351784" y="486993"/>
                      <a:pt x="304364" y="496426"/>
                    </a:cubicBezTo>
                    <a:cubicBezTo>
                      <a:pt x="256943" y="505859"/>
                      <a:pt x="207797" y="501021"/>
                      <a:pt x="163129" y="482514"/>
                    </a:cubicBezTo>
                    <a:cubicBezTo>
                      <a:pt x="118462" y="464015"/>
                      <a:pt x="80281" y="432681"/>
                      <a:pt x="53420" y="392486"/>
                    </a:cubicBezTo>
                    <a:cubicBezTo>
                      <a:pt x="26560" y="352285"/>
                      <a:pt x="12224" y="305021"/>
                      <a:pt x="12224" y="256674"/>
                    </a:cubicBezTo>
                    <a:cubicBezTo>
                      <a:pt x="12224" y="191841"/>
                      <a:pt x="37975" y="129664"/>
                      <a:pt x="83823" y="83821"/>
                    </a:cubicBezTo>
                    <a:cubicBezTo>
                      <a:pt x="129665" y="37977"/>
                      <a:pt x="191845" y="12223"/>
                      <a:pt x="256674" y="12223"/>
                    </a:cubicBezTo>
                    <a:lnTo>
                      <a:pt x="256674" y="12223"/>
                    </a:lnTo>
                    <a:close/>
                    <a:moveTo>
                      <a:pt x="256674" y="0"/>
                    </a:moveTo>
                    <a:cubicBezTo>
                      <a:pt x="205910" y="0"/>
                      <a:pt x="156282" y="15054"/>
                      <a:pt x="114072" y="43257"/>
                    </a:cubicBezTo>
                    <a:cubicBezTo>
                      <a:pt x="71862" y="71461"/>
                      <a:pt x="38963" y="111548"/>
                      <a:pt x="19540" y="158449"/>
                    </a:cubicBezTo>
                    <a:cubicBezTo>
                      <a:pt x="109" y="205350"/>
                      <a:pt x="-4973" y="256959"/>
                      <a:pt x="4935" y="306748"/>
                    </a:cubicBezTo>
                    <a:cubicBezTo>
                      <a:pt x="14836" y="356539"/>
                      <a:pt x="39284" y="402272"/>
                      <a:pt x="75180" y="438168"/>
                    </a:cubicBezTo>
                    <a:cubicBezTo>
                      <a:pt x="111076" y="474064"/>
                      <a:pt x="156809" y="498512"/>
                      <a:pt x="206597" y="508413"/>
                    </a:cubicBezTo>
                    <a:cubicBezTo>
                      <a:pt x="256392" y="518320"/>
                      <a:pt x="307996" y="513238"/>
                      <a:pt x="354897" y="493808"/>
                    </a:cubicBezTo>
                    <a:cubicBezTo>
                      <a:pt x="401797" y="474384"/>
                      <a:pt x="441890" y="441485"/>
                      <a:pt x="470092" y="399275"/>
                    </a:cubicBezTo>
                    <a:cubicBezTo>
                      <a:pt x="498294" y="357065"/>
                      <a:pt x="513348" y="307439"/>
                      <a:pt x="513348" y="256674"/>
                    </a:cubicBezTo>
                    <a:cubicBezTo>
                      <a:pt x="513348" y="188599"/>
                      <a:pt x="486307" y="123314"/>
                      <a:pt x="438168" y="75178"/>
                    </a:cubicBezTo>
                    <a:cubicBezTo>
                      <a:pt x="390035" y="27042"/>
                      <a:pt x="324750" y="0"/>
                      <a:pt x="256674" y="0"/>
                    </a:cubicBezTo>
                    <a:lnTo>
                      <a:pt x="256674" y="0"/>
                    </a:ln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47">
                <a:extLst>
                  <a:ext uri="{FF2B5EF4-FFF2-40B4-BE49-F238E27FC236}">
                    <a16:creationId xmlns:a16="http://schemas.microsoft.com/office/drawing/2014/main" id="{596A530A-4F1D-BEBD-6F21-8DE8DA5BE1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104113" y="2841063"/>
                <a:ext cx="488900" cy="488901"/>
              </a:xfrm>
              <a:custGeom>
                <a:avLst/>
                <a:gdLst>
                  <a:gd name="connsiteX0" fmla="*/ 244451 w 488900"/>
                  <a:gd name="connsiteY0" fmla="*/ 0 h 488901"/>
                  <a:gd name="connsiteX1" fmla="*/ 108638 w 488900"/>
                  <a:gd name="connsiteY1" fmla="*/ 41197 h 488901"/>
                  <a:gd name="connsiteX2" fmla="*/ 18610 w 488900"/>
                  <a:gd name="connsiteY2" fmla="*/ 150904 h 488901"/>
                  <a:gd name="connsiteX3" fmla="*/ 4698 w 488900"/>
                  <a:gd name="connsiteY3" fmla="*/ 292141 h 488901"/>
                  <a:gd name="connsiteX4" fmla="*/ 71600 w 488900"/>
                  <a:gd name="connsiteY4" fmla="*/ 417301 h 488901"/>
                  <a:gd name="connsiteX5" fmla="*/ 196761 w 488900"/>
                  <a:gd name="connsiteY5" fmla="*/ 484203 h 488901"/>
                  <a:gd name="connsiteX6" fmla="*/ 337995 w 488900"/>
                  <a:gd name="connsiteY6" fmla="*/ 470292 h 488901"/>
                  <a:gd name="connsiteX7" fmla="*/ 447704 w 488900"/>
                  <a:gd name="connsiteY7" fmla="*/ 380263 h 488901"/>
                  <a:gd name="connsiteX8" fmla="*/ 488900 w 488900"/>
                  <a:gd name="connsiteY8" fmla="*/ 244451 h 488901"/>
                  <a:gd name="connsiteX9" fmla="*/ 470291 w 488900"/>
                  <a:gd name="connsiteY9" fmla="*/ 150904 h 488901"/>
                  <a:gd name="connsiteX10" fmla="*/ 417301 w 488900"/>
                  <a:gd name="connsiteY10" fmla="*/ 71598 h 488901"/>
                  <a:gd name="connsiteX11" fmla="*/ 337995 w 488900"/>
                  <a:gd name="connsiteY11" fmla="*/ 18608 h 488901"/>
                  <a:gd name="connsiteX12" fmla="*/ 244451 w 488900"/>
                  <a:gd name="connsiteY12" fmla="*/ 0 h 488901"/>
                  <a:gd name="connsiteX13" fmla="*/ 244451 w 488900"/>
                  <a:gd name="connsiteY13" fmla="*/ 0 h 488901"/>
                  <a:gd name="connsiteX14" fmla="*/ 244451 w 488900"/>
                  <a:gd name="connsiteY14" fmla="*/ 468489 h 488901"/>
                  <a:gd name="connsiteX15" fmla="*/ 119983 w 488900"/>
                  <a:gd name="connsiteY15" fmla="*/ 430732 h 488901"/>
                  <a:gd name="connsiteX16" fmla="*/ 37463 w 488900"/>
                  <a:gd name="connsiteY16" fmla="*/ 330186 h 488901"/>
                  <a:gd name="connsiteX17" fmla="*/ 24719 w 488900"/>
                  <a:gd name="connsiteY17" fmla="*/ 200743 h 488901"/>
                  <a:gd name="connsiteX18" fmla="*/ 86032 w 488900"/>
                  <a:gd name="connsiteY18" fmla="*/ 86031 h 488901"/>
                  <a:gd name="connsiteX19" fmla="*/ 200745 w 488900"/>
                  <a:gd name="connsiteY19" fmla="*/ 24716 h 488901"/>
                  <a:gd name="connsiteX20" fmla="*/ 330186 w 488900"/>
                  <a:gd name="connsiteY20" fmla="*/ 37465 h 488901"/>
                  <a:gd name="connsiteX21" fmla="*/ 430732 w 488900"/>
                  <a:gd name="connsiteY21" fmla="*/ 119981 h 488901"/>
                  <a:gd name="connsiteX22" fmla="*/ 468488 w 488900"/>
                  <a:gd name="connsiteY22" fmla="*/ 244451 h 488901"/>
                  <a:gd name="connsiteX23" fmla="*/ 402799 w 488900"/>
                  <a:gd name="connsiteY23" fmla="*/ 402799 h 488901"/>
                  <a:gd name="connsiteX24" fmla="*/ 244451 w 488900"/>
                  <a:gd name="connsiteY24" fmla="*/ 468489 h 488901"/>
                  <a:gd name="connsiteX25" fmla="*/ 244451 w 488900"/>
                  <a:gd name="connsiteY25" fmla="*/ 468489 h 488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488900" h="488901">
                    <a:moveTo>
                      <a:pt x="244451" y="0"/>
                    </a:moveTo>
                    <a:cubicBezTo>
                      <a:pt x="196106" y="0"/>
                      <a:pt x="148840" y="14337"/>
                      <a:pt x="108638" y="41197"/>
                    </a:cubicBezTo>
                    <a:cubicBezTo>
                      <a:pt x="68443" y="68058"/>
                      <a:pt x="37110" y="106236"/>
                      <a:pt x="18610" y="150904"/>
                    </a:cubicBezTo>
                    <a:cubicBezTo>
                      <a:pt x="104" y="195571"/>
                      <a:pt x="-4735" y="244722"/>
                      <a:pt x="4698" y="292141"/>
                    </a:cubicBezTo>
                    <a:cubicBezTo>
                      <a:pt x="14131" y="339561"/>
                      <a:pt x="37411" y="383119"/>
                      <a:pt x="71600" y="417301"/>
                    </a:cubicBezTo>
                    <a:cubicBezTo>
                      <a:pt x="105783" y="451490"/>
                      <a:pt x="149340" y="474771"/>
                      <a:pt x="196761" y="484203"/>
                    </a:cubicBezTo>
                    <a:cubicBezTo>
                      <a:pt x="244181" y="493636"/>
                      <a:pt x="293328" y="488798"/>
                      <a:pt x="337995" y="470292"/>
                    </a:cubicBezTo>
                    <a:cubicBezTo>
                      <a:pt x="382663" y="451792"/>
                      <a:pt x="420843" y="420458"/>
                      <a:pt x="447704" y="380263"/>
                    </a:cubicBezTo>
                    <a:cubicBezTo>
                      <a:pt x="474565" y="340062"/>
                      <a:pt x="488900" y="292799"/>
                      <a:pt x="488900" y="244451"/>
                    </a:cubicBezTo>
                    <a:cubicBezTo>
                      <a:pt x="488900" y="212349"/>
                      <a:pt x="482580" y="180562"/>
                      <a:pt x="470291" y="150904"/>
                    </a:cubicBezTo>
                    <a:cubicBezTo>
                      <a:pt x="458010" y="121246"/>
                      <a:pt x="440004" y="94297"/>
                      <a:pt x="417301" y="71598"/>
                    </a:cubicBezTo>
                    <a:cubicBezTo>
                      <a:pt x="394605" y="48899"/>
                      <a:pt x="367654" y="30893"/>
                      <a:pt x="337995" y="18608"/>
                    </a:cubicBezTo>
                    <a:cubicBezTo>
                      <a:pt x="308343" y="6323"/>
                      <a:pt x="276554" y="0"/>
                      <a:pt x="244451" y="0"/>
                    </a:cubicBezTo>
                    <a:lnTo>
                      <a:pt x="244451" y="0"/>
                    </a:lnTo>
                    <a:close/>
                    <a:moveTo>
                      <a:pt x="244451" y="468489"/>
                    </a:moveTo>
                    <a:cubicBezTo>
                      <a:pt x="200142" y="468489"/>
                      <a:pt x="156822" y="455353"/>
                      <a:pt x="119983" y="430732"/>
                    </a:cubicBezTo>
                    <a:cubicBezTo>
                      <a:pt x="83138" y="406117"/>
                      <a:pt x="54422" y="371126"/>
                      <a:pt x="37463" y="330186"/>
                    </a:cubicBezTo>
                    <a:cubicBezTo>
                      <a:pt x="20509" y="289249"/>
                      <a:pt x="16069" y="244203"/>
                      <a:pt x="24719" y="200743"/>
                    </a:cubicBezTo>
                    <a:cubicBezTo>
                      <a:pt x="33362" y="157284"/>
                      <a:pt x="54698" y="117363"/>
                      <a:pt x="86032" y="86031"/>
                    </a:cubicBezTo>
                    <a:cubicBezTo>
                      <a:pt x="117365" y="54698"/>
                      <a:pt x="157284" y="33361"/>
                      <a:pt x="200745" y="24716"/>
                    </a:cubicBezTo>
                    <a:cubicBezTo>
                      <a:pt x="244200" y="16072"/>
                      <a:pt x="289247" y="20508"/>
                      <a:pt x="330186" y="37465"/>
                    </a:cubicBezTo>
                    <a:cubicBezTo>
                      <a:pt x="371125" y="54423"/>
                      <a:pt x="406117" y="83139"/>
                      <a:pt x="430732" y="119981"/>
                    </a:cubicBezTo>
                    <a:cubicBezTo>
                      <a:pt x="455353" y="156824"/>
                      <a:pt x="468488" y="200140"/>
                      <a:pt x="468488" y="244451"/>
                    </a:cubicBezTo>
                    <a:cubicBezTo>
                      <a:pt x="468424" y="303850"/>
                      <a:pt x="444804" y="360801"/>
                      <a:pt x="402799" y="402799"/>
                    </a:cubicBezTo>
                    <a:cubicBezTo>
                      <a:pt x="360801" y="444804"/>
                      <a:pt x="303851" y="468424"/>
                      <a:pt x="244451" y="468489"/>
                    </a:cubicBezTo>
                    <a:lnTo>
                      <a:pt x="244451" y="468489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48">
                <a:extLst>
                  <a:ext uri="{FF2B5EF4-FFF2-40B4-BE49-F238E27FC236}">
                    <a16:creationId xmlns:a16="http://schemas.microsoft.com/office/drawing/2014/main" id="{E670A3B7-5292-8737-24D5-61B126F02C85}"/>
                  </a:ext>
                </a:extLst>
              </p:cNvPr>
              <p:cNvSpPr/>
              <p:nvPr/>
            </p:nvSpPr>
            <p:spPr>
              <a:xfrm>
                <a:off x="2292949" y="2905598"/>
                <a:ext cx="111229" cy="362398"/>
              </a:xfrm>
              <a:custGeom>
                <a:avLst/>
                <a:gdLst>
                  <a:gd name="connsiteX0" fmla="*/ 65760 w 111229"/>
                  <a:gd name="connsiteY0" fmla="*/ 323410 h 362398"/>
                  <a:gd name="connsiteX1" fmla="*/ 65760 w 111229"/>
                  <a:gd name="connsiteY1" fmla="*/ 38990 h 362398"/>
                  <a:gd name="connsiteX2" fmla="*/ 96804 w 111229"/>
                  <a:gd name="connsiteY2" fmla="*/ 70035 h 362398"/>
                  <a:gd name="connsiteX3" fmla="*/ 111229 w 111229"/>
                  <a:gd name="connsiteY3" fmla="*/ 55613 h 362398"/>
                  <a:gd name="connsiteX4" fmla="*/ 55615 w 111229"/>
                  <a:gd name="connsiteY4" fmla="*/ 0 h 362398"/>
                  <a:gd name="connsiteX5" fmla="*/ 0 w 111229"/>
                  <a:gd name="connsiteY5" fmla="*/ 55613 h 362398"/>
                  <a:gd name="connsiteX6" fmla="*/ 14425 w 111229"/>
                  <a:gd name="connsiteY6" fmla="*/ 70035 h 362398"/>
                  <a:gd name="connsiteX7" fmla="*/ 45470 w 111229"/>
                  <a:gd name="connsiteY7" fmla="*/ 38990 h 362398"/>
                  <a:gd name="connsiteX8" fmla="*/ 45470 w 111229"/>
                  <a:gd name="connsiteY8" fmla="*/ 323410 h 362398"/>
                  <a:gd name="connsiteX9" fmla="*/ 14425 w 111229"/>
                  <a:gd name="connsiteY9" fmla="*/ 292365 h 362398"/>
                  <a:gd name="connsiteX10" fmla="*/ 0 w 111229"/>
                  <a:gd name="connsiteY10" fmla="*/ 306784 h 362398"/>
                  <a:gd name="connsiteX11" fmla="*/ 55615 w 111229"/>
                  <a:gd name="connsiteY11" fmla="*/ 362398 h 362398"/>
                  <a:gd name="connsiteX12" fmla="*/ 111229 w 111229"/>
                  <a:gd name="connsiteY12" fmla="*/ 306784 h 362398"/>
                  <a:gd name="connsiteX13" fmla="*/ 96804 w 111229"/>
                  <a:gd name="connsiteY13" fmla="*/ 292365 h 362398"/>
                  <a:gd name="connsiteX14" fmla="*/ 65760 w 111229"/>
                  <a:gd name="connsiteY14" fmla="*/ 323410 h 36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1229" h="362398">
                    <a:moveTo>
                      <a:pt x="65760" y="323410"/>
                    </a:moveTo>
                    <a:lnTo>
                      <a:pt x="65760" y="38990"/>
                    </a:lnTo>
                    <a:lnTo>
                      <a:pt x="96804" y="70035"/>
                    </a:lnTo>
                    <a:lnTo>
                      <a:pt x="111229" y="55613"/>
                    </a:lnTo>
                    <a:lnTo>
                      <a:pt x="55615" y="0"/>
                    </a:lnTo>
                    <a:lnTo>
                      <a:pt x="0" y="55613"/>
                    </a:lnTo>
                    <a:lnTo>
                      <a:pt x="14425" y="70035"/>
                    </a:lnTo>
                    <a:lnTo>
                      <a:pt x="45470" y="38990"/>
                    </a:lnTo>
                    <a:lnTo>
                      <a:pt x="45470" y="323410"/>
                    </a:lnTo>
                    <a:lnTo>
                      <a:pt x="14425" y="292365"/>
                    </a:lnTo>
                    <a:lnTo>
                      <a:pt x="0" y="306784"/>
                    </a:lnTo>
                    <a:lnTo>
                      <a:pt x="55615" y="362398"/>
                    </a:lnTo>
                    <a:lnTo>
                      <a:pt x="111229" y="306784"/>
                    </a:lnTo>
                    <a:lnTo>
                      <a:pt x="96804" y="292365"/>
                    </a:lnTo>
                    <a:lnTo>
                      <a:pt x="65760" y="323410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9">
                <a:extLst>
                  <a:ext uri="{FF2B5EF4-FFF2-40B4-BE49-F238E27FC236}">
                    <a16:creationId xmlns:a16="http://schemas.microsoft.com/office/drawing/2014/main" id="{EFD3DDE9-02FF-8DD5-9789-83ED2F4D4CBD}"/>
                  </a:ext>
                </a:extLst>
              </p:cNvPr>
              <p:cNvSpPr/>
              <p:nvPr/>
            </p:nvSpPr>
            <p:spPr>
              <a:xfrm>
                <a:off x="2167788" y="3029901"/>
                <a:ext cx="169648" cy="111225"/>
              </a:xfrm>
              <a:custGeom>
                <a:avLst/>
                <a:gdLst>
                  <a:gd name="connsiteX0" fmla="*/ 114162 w 169648"/>
                  <a:gd name="connsiteY0" fmla="*/ 0 h 111225"/>
                  <a:gd name="connsiteX1" fmla="*/ 99737 w 169648"/>
                  <a:gd name="connsiteY1" fmla="*/ 14423 h 111225"/>
                  <a:gd name="connsiteX2" fmla="*/ 130782 w 169648"/>
                  <a:gd name="connsiteY2" fmla="*/ 45468 h 111225"/>
                  <a:gd name="connsiteX3" fmla="*/ 0 w 169648"/>
                  <a:gd name="connsiteY3" fmla="*/ 45468 h 111225"/>
                  <a:gd name="connsiteX4" fmla="*/ 0 w 169648"/>
                  <a:gd name="connsiteY4" fmla="*/ 65757 h 111225"/>
                  <a:gd name="connsiteX5" fmla="*/ 130782 w 169648"/>
                  <a:gd name="connsiteY5" fmla="*/ 65757 h 111225"/>
                  <a:gd name="connsiteX6" fmla="*/ 99737 w 169648"/>
                  <a:gd name="connsiteY6" fmla="*/ 96803 h 111225"/>
                  <a:gd name="connsiteX7" fmla="*/ 114162 w 169648"/>
                  <a:gd name="connsiteY7" fmla="*/ 111225 h 111225"/>
                  <a:gd name="connsiteX8" fmla="*/ 169648 w 169648"/>
                  <a:gd name="connsiteY8" fmla="*/ 55612 h 111225"/>
                  <a:gd name="connsiteX9" fmla="*/ 114162 w 169648"/>
                  <a:gd name="connsiteY9" fmla="*/ 0 h 111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9648" h="111225">
                    <a:moveTo>
                      <a:pt x="114162" y="0"/>
                    </a:moveTo>
                    <a:lnTo>
                      <a:pt x="99737" y="14423"/>
                    </a:lnTo>
                    <a:lnTo>
                      <a:pt x="130782" y="45468"/>
                    </a:lnTo>
                    <a:lnTo>
                      <a:pt x="0" y="45468"/>
                    </a:lnTo>
                    <a:lnTo>
                      <a:pt x="0" y="65757"/>
                    </a:lnTo>
                    <a:lnTo>
                      <a:pt x="130782" y="65757"/>
                    </a:lnTo>
                    <a:lnTo>
                      <a:pt x="99737" y="96803"/>
                    </a:lnTo>
                    <a:lnTo>
                      <a:pt x="114162" y="111225"/>
                    </a:lnTo>
                    <a:lnTo>
                      <a:pt x="169648" y="55612"/>
                    </a:lnTo>
                    <a:lnTo>
                      <a:pt x="114162" y="0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50">
                <a:extLst>
                  <a:ext uri="{FF2B5EF4-FFF2-40B4-BE49-F238E27FC236}">
                    <a16:creationId xmlns:a16="http://schemas.microsoft.com/office/drawing/2014/main" id="{D99A0C40-BCD7-6F37-FD86-8FBE29C29631}"/>
                  </a:ext>
                </a:extLst>
              </p:cNvPr>
              <p:cNvSpPr/>
              <p:nvPr/>
            </p:nvSpPr>
            <p:spPr>
              <a:xfrm>
                <a:off x="2359684" y="3029901"/>
                <a:ext cx="169648" cy="111225"/>
              </a:xfrm>
              <a:custGeom>
                <a:avLst/>
                <a:gdLst>
                  <a:gd name="connsiteX0" fmla="*/ 38873 w 169648"/>
                  <a:gd name="connsiteY0" fmla="*/ 45468 h 111225"/>
                  <a:gd name="connsiteX1" fmla="*/ 69918 w 169648"/>
                  <a:gd name="connsiteY1" fmla="*/ 14423 h 111225"/>
                  <a:gd name="connsiteX2" fmla="*/ 55493 w 169648"/>
                  <a:gd name="connsiteY2" fmla="*/ 0 h 111225"/>
                  <a:gd name="connsiteX3" fmla="*/ 0 w 169648"/>
                  <a:gd name="connsiteY3" fmla="*/ 55612 h 111225"/>
                  <a:gd name="connsiteX4" fmla="*/ 55493 w 169648"/>
                  <a:gd name="connsiteY4" fmla="*/ 111225 h 111225"/>
                  <a:gd name="connsiteX5" fmla="*/ 69918 w 169648"/>
                  <a:gd name="connsiteY5" fmla="*/ 96803 h 111225"/>
                  <a:gd name="connsiteX6" fmla="*/ 38873 w 169648"/>
                  <a:gd name="connsiteY6" fmla="*/ 65757 h 111225"/>
                  <a:gd name="connsiteX7" fmla="*/ 169648 w 169648"/>
                  <a:gd name="connsiteY7" fmla="*/ 65757 h 111225"/>
                  <a:gd name="connsiteX8" fmla="*/ 169648 w 169648"/>
                  <a:gd name="connsiteY8" fmla="*/ 45468 h 111225"/>
                  <a:gd name="connsiteX9" fmla="*/ 38873 w 169648"/>
                  <a:gd name="connsiteY9" fmla="*/ 45468 h 111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9648" h="111225">
                    <a:moveTo>
                      <a:pt x="38873" y="45468"/>
                    </a:moveTo>
                    <a:lnTo>
                      <a:pt x="69918" y="14423"/>
                    </a:lnTo>
                    <a:lnTo>
                      <a:pt x="55493" y="0"/>
                    </a:lnTo>
                    <a:lnTo>
                      <a:pt x="0" y="55612"/>
                    </a:lnTo>
                    <a:lnTo>
                      <a:pt x="55493" y="111225"/>
                    </a:lnTo>
                    <a:lnTo>
                      <a:pt x="69918" y="96803"/>
                    </a:lnTo>
                    <a:lnTo>
                      <a:pt x="38873" y="65757"/>
                    </a:lnTo>
                    <a:lnTo>
                      <a:pt x="169648" y="65757"/>
                    </a:lnTo>
                    <a:lnTo>
                      <a:pt x="169648" y="45468"/>
                    </a:lnTo>
                    <a:lnTo>
                      <a:pt x="38873" y="45468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D8C99B2-023E-C30F-29D3-E60E386CD070}"/>
                </a:ext>
              </a:extLst>
            </p:cNvPr>
            <p:cNvSpPr txBox="1"/>
            <p:nvPr/>
          </p:nvSpPr>
          <p:spPr>
            <a:xfrm>
              <a:off x="-1085338" y="4073163"/>
              <a:ext cx="394660" cy="2166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8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racle Sans"/>
                  <a:ea typeface="+mn-ea"/>
                  <a:cs typeface="Oracle Sans"/>
                  <a:sym typeface="Oracle Sans"/>
                  <a:rtl val="0"/>
                </a:rPr>
                <a:t>DRG</a:t>
              </a:r>
            </a:p>
          </p:txBody>
        </p:sp>
      </p:grp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B6C5F99-E370-8C28-3343-B20B7617E3A0}"/>
              </a:ext>
            </a:extLst>
          </p:cNvPr>
          <p:cNvCxnSpPr>
            <a:cxnSpLocks/>
            <a:stCxn id="30" idx="8"/>
          </p:cNvCxnSpPr>
          <p:nvPr/>
        </p:nvCxnSpPr>
        <p:spPr bwMode="auto">
          <a:xfrm flipV="1">
            <a:off x="1472092" y="3037167"/>
            <a:ext cx="855064" cy="92"/>
          </a:xfrm>
          <a:prstGeom prst="straightConnector1">
            <a:avLst/>
          </a:prstGeom>
          <a:solidFill>
            <a:srgbClr val="00B8FF"/>
          </a:solidFill>
          <a:ln w="12700" cap="flat" cmpd="sng" algn="ctr">
            <a:solidFill>
              <a:srgbClr val="312D2A"/>
            </a:solidFill>
            <a:prstDash val="solid"/>
            <a:round/>
            <a:headEnd type="none" w="sm" len="sm"/>
            <a:tailEnd type="none" w="med" len="sm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4" name="Graphic 2">
            <a:extLst>
              <a:ext uri="{FF2B5EF4-FFF2-40B4-BE49-F238E27FC236}">
                <a16:creationId xmlns:a16="http://schemas.microsoft.com/office/drawing/2014/main" id="{4F9B9A27-1042-A703-AC03-4F4A8667AB60}"/>
              </a:ext>
            </a:extLst>
          </p:cNvPr>
          <p:cNvGrpSpPr/>
          <p:nvPr/>
        </p:nvGrpSpPr>
        <p:grpSpPr>
          <a:xfrm>
            <a:off x="3669975" y="2327584"/>
            <a:ext cx="919932" cy="956930"/>
            <a:chOff x="3518340" y="3005488"/>
            <a:chExt cx="919932" cy="956930"/>
          </a:xfrm>
        </p:grpSpPr>
        <p:grpSp>
          <p:nvGrpSpPr>
            <p:cNvPr id="45" name="Graphic 2">
              <a:extLst>
                <a:ext uri="{FF2B5EF4-FFF2-40B4-BE49-F238E27FC236}">
                  <a16:creationId xmlns:a16="http://schemas.microsoft.com/office/drawing/2014/main" id="{F53435D4-560A-AE87-7640-B14197CDB244}"/>
                </a:ext>
              </a:extLst>
            </p:cNvPr>
            <p:cNvGrpSpPr/>
            <p:nvPr/>
          </p:nvGrpSpPr>
          <p:grpSpPr>
            <a:xfrm>
              <a:off x="3722846" y="3005488"/>
              <a:ext cx="513347" cy="513347"/>
              <a:chOff x="3722846" y="3005488"/>
              <a:chExt cx="513347" cy="513347"/>
            </a:xfrm>
          </p:grpSpPr>
          <p:grpSp>
            <p:nvGrpSpPr>
              <p:cNvPr id="49" name="Graphic 2">
                <a:extLst>
                  <a:ext uri="{FF2B5EF4-FFF2-40B4-BE49-F238E27FC236}">
                    <a16:creationId xmlns:a16="http://schemas.microsoft.com/office/drawing/2014/main" id="{7F93A4F5-1B71-AB70-8CB8-CC89FF966EB3}"/>
                  </a:ext>
                </a:extLst>
              </p:cNvPr>
              <p:cNvGrpSpPr/>
              <p:nvPr/>
            </p:nvGrpSpPr>
            <p:grpSpPr>
              <a:xfrm>
                <a:off x="3722846" y="3005488"/>
                <a:ext cx="513347" cy="513347"/>
                <a:chOff x="3722846" y="3005488"/>
                <a:chExt cx="513347" cy="513347"/>
              </a:xfrm>
              <a:solidFill>
                <a:srgbClr val="FFFFFF"/>
              </a:solidFill>
            </p:grpSpPr>
            <p:sp>
              <p:nvSpPr>
                <p:cNvPr id="60" name="Freeform: Shape 731">
                  <a:extLst>
                    <a:ext uri="{FF2B5EF4-FFF2-40B4-BE49-F238E27FC236}">
                      <a16:creationId xmlns:a16="http://schemas.microsoft.com/office/drawing/2014/main" id="{D639E06E-F196-16E0-D4F1-F4FB8292A423}"/>
                    </a:ext>
                  </a:extLst>
                </p:cNvPr>
                <p:cNvSpPr/>
                <p:nvPr/>
              </p:nvSpPr>
              <p:spPr>
                <a:xfrm>
                  <a:off x="3728955" y="3011600"/>
                  <a:ext cx="501155" cy="502344"/>
                </a:xfrm>
                <a:custGeom>
                  <a:avLst/>
                  <a:gdLst>
                    <a:gd name="connsiteX0" fmla="*/ 26829 w 501155"/>
                    <a:gd name="connsiteY0" fmla="*/ 501126 h 502344"/>
                    <a:gd name="connsiteX1" fmla="*/ 0 w 501155"/>
                    <a:gd name="connsiteY1" fmla="*/ 474233 h 502344"/>
                    <a:gd name="connsiteX2" fmla="*/ 0 w 501155"/>
                    <a:gd name="connsiteY2" fmla="*/ 26890 h 502344"/>
                    <a:gd name="connsiteX3" fmla="*/ 26829 w 501155"/>
                    <a:gd name="connsiteY3" fmla="*/ 0 h 502344"/>
                    <a:gd name="connsiteX4" fmla="*/ 474333 w 501155"/>
                    <a:gd name="connsiteY4" fmla="*/ 0 h 502344"/>
                    <a:gd name="connsiteX5" fmla="*/ 501155 w 501155"/>
                    <a:gd name="connsiteY5" fmla="*/ 26890 h 502344"/>
                    <a:gd name="connsiteX6" fmla="*/ 501155 w 501155"/>
                    <a:gd name="connsiteY6" fmla="*/ 475458 h 502344"/>
                    <a:gd name="connsiteX7" fmla="*/ 474333 w 501155"/>
                    <a:gd name="connsiteY7" fmla="*/ 502345 h 502344"/>
                    <a:gd name="connsiteX8" fmla="*/ 26829 w 501155"/>
                    <a:gd name="connsiteY8" fmla="*/ 501126 h 502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01155" h="502344">
                      <a:moveTo>
                        <a:pt x="26829" y="501126"/>
                      </a:moveTo>
                      <a:cubicBezTo>
                        <a:pt x="12198" y="501126"/>
                        <a:pt x="0" y="488902"/>
                        <a:pt x="0" y="474233"/>
                      </a:cubicBezTo>
                      <a:lnTo>
                        <a:pt x="0" y="26890"/>
                      </a:lnTo>
                      <a:cubicBezTo>
                        <a:pt x="0" y="12223"/>
                        <a:pt x="12198" y="0"/>
                        <a:pt x="26829" y="0"/>
                      </a:cubicBezTo>
                      <a:lnTo>
                        <a:pt x="474333" y="0"/>
                      </a:lnTo>
                      <a:cubicBezTo>
                        <a:pt x="488963" y="0"/>
                        <a:pt x="501155" y="12223"/>
                        <a:pt x="501155" y="26890"/>
                      </a:cubicBezTo>
                      <a:lnTo>
                        <a:pt x="501155" y="475458"/>
                      </a:lnTo>
                      <a:cubicBezTo>
                        <a:pt x="501155" y="490127"/>
                        <a:pt x="488963" y="502345"/>
                        <a:pt x="474333" y="502345"/>
                      </a:cubicBezTo>
                      <a:lnTo>
                        <a:pt x="26829" y="50112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: Shape 732">
                  <a:extLst>
                    <a:ext uri="{FF2B5EF4-FFF2-40B4-BE49-F238E27FC236}">
                      <a16:creationId xmlns:a16="http://schemas.microsoft.com/office/drawing/2014/main" id="{EE8168A7-1423-B95F-EC40-C02A0BCF4261}"/>
                    </a:ext>
                  </a:extLst>
                </p:cNvPr>
                <p:cNvSpPr/>
                <p:nvPr/>
              </p:nvSpPr>
              <p:spPr>
                <a:xfrm>
                  <a:off x="3722846" y="3005488"/>
                  <a:ext cx="513347" cy="513347"/>
                </a:xfrm>
                <a:custGeom>
                  <a:avLst/>
                  <a:gdLst>
                    <a:gd name="connsiteX0" fmla="*/ 479203 w 513347"/>
                    <a:gd name="connsiteY0" fmla="*/ 12223 h 513347"/>
                    <a:gd name="connsiteX1" fmla="*/ 499936 w 513347"/>
                    <a:gd name="connsiteY1" fmla="*/ 33001 h 513347"/>
                    <a:gd name="connsiteX2" fmla="*/ 499936 w 513347"/>
                    <a:gd name="connsiteY2" fmla="*/ 481571 h 513347"/>
                    <a:gd name="connsiteX3" fmla="*/ 479203 w 513347"/>
                    <a:gd name="connsiteY3" fmla="*/ 502349 h 513347"/>
                    <a:gd name="connsiteX4" fmla="*/ 32925 w 513347"/>
                    <a:gd name="connsiteY4" fmla="*/ 502349 h 513347"/>
                    <a:gd name="connsiteX5" fmla="*/ 12192 w 513347"/>
                    <a:gd name="connsiteY5" fmla="*/ 480345 h 513347"/>
                    <a:gd name="connsiteX6" fmla="*/ 12192 w 513347"/>
                    <a:gd name="connsiteY6" fmla="*/ 33001 h 513347"/>
                    <a:gd name="connsiteX7" fmla="*/ 32925 w 513347"/>
                    <a:gd name="connsiteY7" fmla="*/ 12223 h 513347"/>
                    <a:gd name="connsiteX8" fmla="*/ 479203 w 513347"/>
                    <a:gd name="connsiteY8" fmla="*/ 12223 h 513347"/>
                    <a:gd name="connsiteX9" fmla="*/ 479203 w 513347"/>
                    <a:gd name="connsiteY9" fmla="*/ 0 h 513347"/>
                    <a:gd name="connsiteX10" fmla="*/ 32925 w 513347"/>
                    <a:gd name="connsiteY10" fmla="*/ 0 h 513347"/>
                    <a:gd name="connsiteX11" fmla="*/ 0 w 513347"/>
                    <a:gd name="connsiteY11" fmla="*/ 33001 h 513347"/>
                    <a:gd name="connsiteX12" fmla="*/ 0 w 513347"/>
                    <a:gd name="connsiteY12" fmla="*/ 481571 h 513347"/>
                    <a:gd name="connsiteX13" fmla="*/ 32925 w 513347"/>
                    <a:gd name="connsiteY13" fmla="*/ 513347 h 513347"/>
                    <a:gd name="connsiteX14" fmla="*/ 480422 w 513347"/>
                    <a:gd name="connsiteY14" fmla="*/ 513347 h 513347"/>
                    <a:gd name="connsiteX15" fmla="*/ 513347 w 513347"/>
                    <a:gd name="connsiteY15" fmla="*/ 480345 h 513347"/>
                    <a:gd name="connsiteX16" fmla="*/ 513347 w 513347"/>
                    <a:gd name="connsiteY16" fmla="*/ 33001 h 513347"/>
                    <a:gd name="connsiteX17" fmla="*/ 479203 w 513347"/>
                    <a:gd name="connsiteY17" fmla="*/ 0 h 513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13347" h="513347">
                      <a:moveTo>
                        <a:pt x="479203" y="12223"/>
                      </a:moveTo>
                      <a:cubicBezTo>
                        <a:pt x="490182" y="12223"/>
                        <a:pt x="499936" y="22001"/>
                        <a:pt x="499936" y="33001"/>
                      </a:cubicBezTo>
                      <a:lnTo>
                        <a:pt x="499936" y="481571"/>
                      </a:lnTo>
                      <a:cubicBezTo>
                        <a:pt x="499936" y="492570"/>
                        <a:pt x="490182" y="502349"/>
                        <a:pt x="479203" y="502349"/>
                      </a:cubicBezTo>
                      <a:lnTo>
                        <a:pt x="32925" y="502349"/>
                      </a:lnTo>
                      <a:cubicBezTo>
                        <a:pt x="21945" y="501123"/>
                        <a:pt x="12192" y="491344"/>
                        <a:pt x="12192" y="480345"/>
                      </a:cubicBezTo>
                      <a:lnTo>
                        <a:pt x="12192" y="33001"/>
                      </a:lnTo>
                      <a:cubicBezTo>
                        <a:pt x="12192" y="22001"/>
                        <a:pt x="21945" y="12223"/>
                        <a:pt x="32925" y="12223"/>
                      </a:cubicBezTo>
                      <a:lnTo>
                        <a:pt x="479203" y="12223"/>
                      </a:lnTo>
                      <a:close/>
                      <a:moveTo>
                        <a:pt x="479203" y="0"/>
                      </a:moveTo>
                      <a:lnTo>
                        <a:pt x="32925" y="0"/>
                      </a:lnTo>
                      <a:cubicBezTo>
                        <a:pt x="14630" y="0"/>
                        <a:pt x="0" y="14667"/>
                        <a:pt x="0" y="33001"/>
                      </a:cubicBezTo>
                      <a:lnTo>
                        <a:pt x="0" y="481571"/>
                      </a:lnTo>
                      <a:cubicBezTo>
                        <a:pt x="0" y="498678"/>
                        <a:pt x="14630" y="513347"/>
                        <a:pt x="32925" y="513347"/>
                      </a:cubicBezTo>
                      <a:lnTo>
                        <a:pt x="480422" y="513347"/>
                      </a:lnTo>
                      <a:cubicBezTo>
                        <a:pt x="498717" y="513347"/>
                        <a:pt x="513347" y="498678"/>
                        <a:pt x="513347" y="480345"/>
                      </a:cubicBezTo>
                      <a:lnTo>
                        <a:pt x="513347" y="33001"/>
                      </a:lnTo>
                      <a:cubicBezTo>
                        <a:pt x="512128" y="14667"/>
                        <a:pt x="497498" y="0"/>
                        <a:pt x="47920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0" name="Graphic 2">
                <a:extLst>
                  <a:ext uri="{FF2B5EF4-FFF2-40B4-BE49-F238E27FC236}">
                    <a16:creationId xmlns:a16="http://schemas.microsoft.com/office/drawing/2014/main" id="{F97469A0-6E6C-2476-A1E8-C79F9BB635CC}"/>
                  </a:ext>
                </a:extLst>
              </p:cNvPr>
              <p:cNvGrpSpPr/>
              <p:nvPr/>
            </p:nvGrpSpPr>
            <p:grpSpPr>
              <a:xfrm>
                <a:off x="3735044" y="3017714"/>
                <a:ext cx="488957" cy="488903"/>
                <a:chOff x="3735044" y="3017714"/>
                <a:chExt cx="488957" cy="488903"/>
              </a:xfrm>
              <a:solidFill>
                <a:srgbClr val="2D5967"/>
              </a:solidFill>
            </p:grpSpPr>
            <p:sp>
              <p:nvSpPr>
                <p:cNvPr id="51" name="Freeform: Shape 734">
                  <a:extLst>
                    <a:ext uri="{FF2B5EF4-FFF2-40B4-BE49-F238E27FC236}">
                      <a16:creationId xmlns:a16="http://schemas.microsoft.com/office/drawing/2014/main" id="{80AEE342-D80A-A4BF-B3F7-4399381072D2}"/>
                    </a:ext>
                  </a:extLst>
                </p:cNvPr>
                <p:cNvSpPr/>
                <p:nvPr/>
              </p:nvSpPr>
              <p:spPr>
                <a:xfrm>
                  <a:off x="3735044" y="3017714"/>
                  <a:ext cx="488957" cy="488903"/>
                </a:xfrm>
                <a:custGeom>
                  <a:avLst/>
                  <a:gdLst>
                    <a:gd name="connsiteX0" fmla="*/ 467012 w 488957"/>
                    <a:gd name="connsiteY0" fmla="*/ 0 h 488903"/>
                    <a:gd name="connsiteX1" fmla="*/ 20727 w 488957"/>
                    <a:gd name="connsiteY1" fmla="*/ 0 h 488903"/>
                    <a:gd name="connsiteX2" fmla="*/ 0 w 488957"/>
                    <a:gd name="connsiteY2" fmla="*/ 20778 h 488903"/>
                    <a:gd name="connsiteX3" fmla="*/ 0 w 488957"/>
                    <a:gd name="connsiteY3" fmla="*/ 469345 h 488903"/>
                    <a:gd name="connsiteX4" fmla="*/ 20727 w 488957"/>
                    <a:gd name="connsiteY4" fmla="*/ 488904 h 488903"/>
                    <a:gd name="connsiteX5" fmla="*/ 468231 w 488957"/>
                    <a:gd name="connsiteY5" fmla="*/ 488904 h 488903"/>
                    <a:gd name="connsiteX6" fmla="*/ 488957 w 488957"/>
                    <a:gd name="connsiteY6" fmla="*/ 468126 h 488903"/>
                    <a:gd name="connsiteX7" fmla="*/ 488957 w 488957"/>
                    <a:gd name="connsiteY7" fmla="*/ 20778 h 488903"/>
                    <a:gd name="connsiteX8" fmla="*/ 467012 w 488957"/>
                    <a:gd name="connsiteY8" fmla="*/ 0 h 488903"/>
                    <a:gd name="connsiteX9" fmla="*/ 469450 w 488957"/>
                    <a:gd name="connsiteY9" fmla="*/ 468126 h 488903"/>
                    <a:gd name="connsiteX10" fmla="*/ 467012 w 488957"/>
                    <a:gd name="connsiteY10" fmla="*/ 470571 h 488903"/>
                    <a:gd name="connsiteX11" fmla="*/ 20727 w 488957"/>
                    <a:gd name="connsiteY11" fmla="*/ 470571 h 488903"/>
                    <a:gd name="connsiteX12" fmla="*/ 18288 w 488957"/>
                    <a:gd name="connsiteY12" fmla="*/ 468126 h 488903"/>
                    <a:gd name="connsiteX13" fmla="*/ 18288 w 488957"/>
                    <a:gd name="connsiteY13" fmla="*/ 20778 h 488903"/>
                    <a:gd name="connsiteX14" fmla="*/ 20727 w 488957"/>
                    <a:gd name="connsiteY14" fmla="*/ 18334 h 488903"/>
                    <a:gd name="connsiteX15" fmla="*/ 468231 w 488957"/>
                    <a:gd name="connsiteY15" fmla="*/ 18334 h 488903"/>
                    <a:gd name="connsiteX16" fmla="*/ 470669 w 488957"/>
                    <a:gd name="connsiteY16" fmla="*/ 20778 h 488903"/>
                    <a:gd name="connsiteX17" fmla="*/ 469450 w 488957"/>
                    <a:gd name="connsiteY17" fmla="*/ 468126 h 488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88957" h="488903">
                      <a:moveTo>
                        <a:pt x="467012" y="0"/>
                      </a:moveTo>
                      <a:lnTo>
                        <a:pt x="20727" y="0"/>
                      </a:lnTo>
                      <a:cubicBezTo>
                        <a:pt x="9754" y="0"/>
                        <a:pt x="0" y="9778"/>
                        <a:pt x="0" y="20778"/>
                      </a:cubicBezTo>
                      <a:lnTo>
                        <a:pt x="0" y="469345"/>
                      </a:lnTo>
                      <a:cubicBezTo>
                        <a:pt x="0" y="479124"/>
                        <a:pt x="9754" y="488904"/>
                        <a:pt x="20727" y="488904"/>
                      </a:cubicBezTo>
                      <a:lnTo>
                        <a:pt x="468231" y="488904"/>
                      </a:lnTo>
                      <a:cubicBezTo>
                        <a:pt x="479203" y="488904"/>
                        <a:pt x="488957" y="479124"/>
                        <a:pt x="488957" y="468126"/>
                      </a:cubicBezTo>
                      <a:lnTo>
                        <a:pt x="488957" y="20778"/>
                      </a:lnTo>
                      <a:cubicBezTo>
                        <a:pt x="487738" y="9778"/>
                        <a:pt x="477984" y="0"/>
                        <a:pt x="467012" y="0"/>
                      </a:cubicBezTo>
                      <a:close/>
                      <a:moveTo>
                        <a:pt x="469450" y="468126"/>
                      </a:moveTo>
                      <a:cubicBezTo>
                        <a:pt x="469450" y="469345"/>
                        <a:pt x="468231" y="470571"/>
                        <a:pt x="467012" y="470571"/>
                      </a:cubicBezTo>
                      <a:lnTo>
                        <a:pt x="20727" y="470571"/>
                      </a:lnTo>
                      <a:cubicBezTo>
                        <a:pt x="19507" y="470571"/>
                        <a:pt x="18288" y="469345"/>
                        <a:pt x="18288" y="468126"/>
                      </a:cubicBezTo>
                      <a:lnTo>
                        <a:pt x="18288" y="20778"/>
                      </a:lnTo>
                      <a:cubicBezTo>
                        <a:pt x="18288" y="19556"/>
                        <a:pt x="19507" y="18334"/>
                        <a:pt x="20727" y="18334"/>
                      </a:cubicBezTo>
                      <a:lnTo>
                        <a:pt x="468231" y="18334"/>
                      </a:lnTo>
                      <a:cubicBezTo>
                        <a:pt x="469450" y="18334"/>
                        <a:pt x="470669" y="19556"/>
                        <a:pt x="470669" y="20778"/>
                      </a:cubicBezTo>
                      <a:lnTo>
                        <a:pt x="469450" y="468126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1">
                  <a:extLst>
                    <a:ext uri="{FF2B5EF4-FFF2-40B4-BE49-F238E27FC236}">
                      <a16:creationId xmlns:a16="http://schemas.microsoft.com/office/drawing/2014/main" id="{D1AF6B4D-6736-178D-0E63-1474CDDF897A}"/>
                    </a:ext>
                  </a:extLst>
                </p:cNvPr>
                <p:cNvSpPr/>
                <p:nvPr/>
              </p:nvSpPr>
              <p:spPr>
                <a:xfrm>
                  <a:off x="3803326" y="3329397"/>
                  <a:ext cx="354825" cy="108778"/>
                </a:xfrm>
                <a:custGeom>
                  <a:avLst/>
                  <a:gdLst>
                    <a:gd name="connsiteX0" fmla="*/ 0 w 354825"/>
                    <a:gd name="connsiteY0" fmla="*/ 108778 h 108778"/>
                    <a:gd name="connsiteX1" fmla="*/ 354825 w 354825"/>
                    <a:gd name="connsiteY1" fmla="*/ 108778 h 108778"/>
                    <a:gd name="connsiteX2" fmla="*/ 354825 w 354825"/>
                    <a:gd name="connsiteY2" fmla="*/ 0 h 108778"/>
                    <a:gd name="connsiteX3" fmla="*/ 0 w 354825"/>
                    <a:gd name="connsiteY3" fmla="*/ 0 h 108778"/>
                    <a:gd name="connsiteX4" fmla="*/ 0 w 354825"/>
                    <a:gd name="connsiteY4" fmla="*/ 108778 h 108778"/>
                    <a:gd name="connsiteX5" fmla="*/ 17069 w 354825"/>
                    <a:gd name="connsiteY5" fmla="*/ 18333 h 108778"/>
                    <a:gd name="connsiteX6" fmla="*/ 335318 w 354825"/>
                    <a:gd name="connsiteY6" fmla="*/ 18333 h 108778"/>
                    <a:gd name="connsiteX7" fmla="*/ 335318 w 354825"/>
                    <a:gd name="connsiteY7" fmla="*/ 91665 h 108778"/>
                    <a:gd name="connsiteX8" fmla="*/ 17069 w 354825"/>
                    <a:gd name="connsiteY8" fmla="*/ 91665 h 108778"/>
                    <a:gd name="connsiteX9" fmla="*/ 17069 w 354825"/>
                    <a:gd name="connsiteY9" fmla="*/ 18333 h 108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4825" h="108778">
                      <a:moveTo>
                        <a:pt x="0" y="108778"/>
                      </a:moveTo>
                      <a:lnTo>
                        <a:pt x="354825" y="108778"/>
                      </a:lnTo>
                      <a:lnTo>
                        <a:pt x="354825" y="0"/>
                      </a:lnTo>
                      <a:lnTo>
                        <a:pt x="0" y="0"/>
                      </a:lnTo>
                      <a:lnTo>
                        <a:pt x="0" y="108778"/>
                      </a:lnTo>
                      <a:close/>
                      <a:moveTo>
                        <a:pt x="17069" y="18333"/>
                      </a:moveTo>
                      <a:lnTo>
                        <a:pt x="335318" y="18333"/>
                      </a:lnTo>
                      <a:lnTo>
                        <a:pt x="335318" y="91665"/>
                      </a:lnTo>
                      <a:lnTo>
                        <a:pt x="17069" y="91665"/>
                      </a:lnTo>
                      <a:lnTo>
                        <a:pt x="17069" y="18333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12">
                  <a:extLst>
                    <a:ext uri="{FF2B5EF4-FFF2-40B4-BE49-F238E27FC236}">
                      <a16:creationId xmlns:a16="http://schemas.microsoft.com/office/drawing/2014/main" id="{26EA0EFA-019B-854E-B2B0-B4809A89F38A}"/>
                    </a:ext>
                  </a:extLst>
                </p:cNvPr>
                <p:cNvSpPr/>
                <p:nvPr/>
              </p:nvSpPr>
              <p:spPr>
                <a:xfrm>
                  <a:off x="4084993" y="3370946"/>
                  <a:ext cx="26822" cy="26892"/>
                </a:xfrm>
                <a:custGeom>
                  <a:avLst/>
                  <a:gdLst>
                    <a:gd name="connsiteX0" fmla="*/ 13411 w 26822"/>
                    <a:gd name="connsiteY0" fmla="*/ 26893 h 26892"/>
                    <a:gd name="connsiteX1" fmla="*/ 26822 w 26822"/>
                    <a:gd name="connsiteY1" fmla="*/ 13443 h 26892"/>
                    <a:gd name="connsiteX2" fmla="*/ 13411 w 26822"/>
                    <a:gd name="connsiteY2" fmla="*/ 0 h 26892"/>
                    <a:gd name="connsiteX3" fmla="*/ 0 w 26822"/>
                    <a:gd name="connsiteY3" fmla="*/ 13443 h 26892"/>
                    <a:gd name="connsiteX4" fmla="*/ 13411 w 26822"/>
                    <a:gd name="connsiteY4" fmla="*/ 26893 h 2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822" h="26892">
                      <a:moveTo>
                        <a:pt x="13411" y="26893"/>
                      </a:moveTo>
                      <a:cubicBezTo>
                        <a:pt x="20816" y="26893"/>
                        <a:pt x="26822" y="20874"/>
                        <a:pt x="26822" y="13443"/>
                      </a:cubicBezTo>
                      <a:cubicBezTo>
                        <a:pt x="26822" y="6019"/>
                        <a:pt x="20816" y="0"/>
                        <a:pt x="13411" y="0"/>
                      </a:cubicBezTo>
                      <a:cubicBezTo>
                        <a:pt x="6000" y="0"/>
                        <a:pt x="0" y="6019"/>
                        <a:pt x="0" y="13443"/>
                      </a:cubicBezTo>
                      <a:cubicBezTo>
                        <a:pt x="0" y="20874"/>
                        <a:pt x="6000" y="26893"/>
                        <a:pt x="13411" y="26893"/>
                      </a:cubicBez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Freeform: Shape 513">
                  <a:extLst>
                    <a:ext uri="{FF2B5EF4-FFF2-40B4-BE49-F238E27FC236}">
                      <a16:creationId xmlns:a16="http://schemas.microsoft.com/office/drawing/2014/main" id="{1C08AE05-0040-CD20-4FE2-C5724C40029E}"/>
                    </a:ext>
                  </a:extLst>
                </p:cNvPr>
                <p:cNvSpPr/>
                <p:nvPr/>
              </p:nvSpPr>
              <p:spPr>
                <a:xfrm>
                  <a:off x="3803326" y="3086156"/>
                  <a:ext cx="108521" cy="108780"/>
                </a:xfrm>
                <a:custGeom>
                  <a:avLst/>
                  <a:gdLst>
                    <a:gd name="connsiteX0" fmla="*/ 10730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1 h 108780"/>
                    <a:gd name="connsiteX3" fmla="*/ 108522 w 108521"/>
                    <a:gd name="connsiteY3" fmla="*/ 108781 h 108780"/>
                    <a:gd name="connsiteX4" fmla="*/ 107302 w 108521"/>
                    <a:gd name="connsiteY4" fmla="*/ 0 h 108780"/>
                    <a:gd name="connsiteX5" fmla="*/ 90227 w 108521"/>
                    <a:gd name="connsiteY5" fmla="*/ 90447 h 108780"/>
                    <a:gd name="connsiteX6" fmla="*/ 17069 w 108521"/>
                    <a:gd name="connsiteY6" fmla="*/ 90447 h 108780"/>
                    <a:gd name="connsiteX7" fmla="*/ 17069 w 108521"/>
                    <a:gd name="connsiteY7" fmla="*/ 17112 h 108780"/>
                    <a:gd name="connsiteX8" fmla="*/ 90227 w 108521"/>
                    <a:gd name="connsiteY8" fmla="*/ 17112 h 108780"/>
                    <a:gd name="connsiteX9" fmla="*/ 90227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7302" y="0"/>
                      </a:moveTo>
                      <a:lnTo>
                        <a:pt x="0" y="0"/>
                      </a:lnTo>
                      <a:lnTo>
                        <a:pt x="0" y="108781"/>
                      </a:lnTo>
                      <a:lnTo>
                        <a:pt x="108522" y="108781"/>
                      </a:lnTo>
                      <a:lnTo>
                        <a:pt x="107302" y="0"/>
                      </a:lnTo>
                      <a:close/>
                      <a:moveTo>
                        <a:pt x="90227" y="90447"/>
                      </a:moveTo>
                      <a:lnTo>
                        <a:pt x="17069" y="90447"/>
                      </a:lnTo>
                      <a:lnTo>
                        <a:pt x="17069" y="17112"/>
                      </a:lnTo>
                      <a:lnTo>
                        <a:pt x="90227" y="17112"/>
                      </a:lnTo>
                      <a:lnTo>
                        <a:pt x="90227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14">
                  <a:extLst>
                    <a:ext uri="{FF2B5EF4-FFF2-40B4-BE49-F238E27FC236}">
                      <a16:creationId xmlns:a16="http://schemas.microsoft.com/office/drawing/2014/main" id="{28B013B7-9940-425A-0463-5B4B057B0ACF}"/>
                    </a:ext>
                  </a:extLst>
                </p:cNvPr>
                <p:cNvSpPr/>
                <p:nvPr/>
              </p:nvSpPr>
              <p:spPr>
                <a:xfrm>
                  <a:off x="3924046" y="3086156"/>
                  <a:ext cx="108521" cy="108780"/>
                </a:xfrm>
                <a:custGeom>
                  <a:avLst/>
                  <a:gdLst>
                    <a:gd name="connsiteX0" fmla="*/ 10852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1 h 108780"/>
                    <a:gd name="connsiteX3" fmla="*/ 108522 w 108521"/>
                    <a:gd name="connsiteY3" fmla="*/ 108781 h 108780"/>
                    <a:gd name="connsiteX4" fmla="*/ 108522 w 108521"/>
                    <a:gd name="connsiteY4" fmla="*/ 0 h 108780"/>
                    <a:gd name="connsiteX5" fmla="*/ 91453 w 108521"/>
                    <a:gd name="connsiteY5" fmla="*/ 90447 h 108780"/>
                    <a:gd name="connsiteX6" fmla="*/ 18295 w 108521"/>
                    <a:gd name="connsiteY6" fmla="*/ 90447 h 108780"/>
                    <a:gd name="connsiteX7" fmla="*/ 18295 w 108521"/>
                    <a:gd name="connsiteY7" fmla="*/ 17112 h 108780"/>
                    <a:gd name="connsiteX8" fmla="*/ 91453 w 108521"/>
                    <a:gd name="connsiteY8" fmla="*/ 17112 h 108780"/>
                    <a:gd name="connsiteX9" fmla="*/ 91453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8522" y="0"/>
                      </a:moveTo>
                      <a:lnTo>
                        <a:pt x="0" y="0"/>
                      </a:lnTo>
                      <a:lnTo>
                        <a:pt x="0" y="108781"/>
                      </a:lnTo>
                      <a:lnTo>
                        <a:pt x="108522" y="108781"/>
                      </a:lnTo>
                      <a:lnTo>
                        <a:pt x="108522" y="0"/>
                      </a:lnTo>
                      <a:close/>
                      <a:moveTo>
                        <a:pt x="91453" y="90447"/>
                      </a:moveTo>
                      <a:lnTo>
                        <a:pt x="18295" y="90447"/>
                      </a:lnTo>
                      <a:lnTo>
                        <a:pt x="18295" y="17112"/>
                      </a:lnTo>
                      <a:lnTo>
                        <a:pt x="91453" y="17112"/>
                      </a:lnTo>
                      <a:lnTo>
                        <a:pt x="91453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15">
                  <a:extLst>
                    <a:ext uri="{FF2B5EF4-FFF2-40B4-BE49-F238E27FC236}">
                      <a16:creationId xmlns:a16="http://schemas.microsoft.com/office/drawing/2014/main" id="{B969B43C-D6FA-386E-3403-2F3ACFB62445}"/>
                    </a:ext>
                  </a:extLst>
                </p:cNvPr>
                <p:cNvSpPr/>
                <p:nvPr/>
              </p:nvSpPr>
              <p:spPr>
                <a:xfrm>
                  <a:off x="3803326" y="3208380"/>
                  <a:ext cx="108521" cy="108780"/>
                </a:xfrm>
                <a:custGeom>
                  <a:avLst/>
                  <a:gdLst>
                    <a:gd name="connsiteX0" fmla="*/ 10730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0 h 108780"/>
                    <a:gd name="connsiteX3" fmla="*/ 108522 w 108521"/>
                    <a:gd name="connsiteY3" fmla="*/ 108780 h 108780"/>
                    <a:gd name="connsiteX4" fmla="*/ 107302 w 108521"/>
                    <a:gd name="connsiteY4" fmla="*/ 0 h 108780"/>
                    <a:gd name="connsiteX5" fmla="*/ 90227 w 108521"/>
                    <a:gd name="connsiteY5" fmla="*/ 90447 h 108780"/>
                    <a:gd name="connsiteX6" fmla="*/ 17069 w 108521"/>
                    <a:gd name="connsiteY6" fmla="*/ 90447 h 108780"/>
                    <a:gd name="connsiteX7" fmla="*/ 17069 w 108521"/>
                    <a:gd name="connsiteY7" fmla="*/ 17111 h 108780"/>
                    <a:gd name="connsiteX8" fmla="*/ 90227 w 108521"/>
                    <a:gd name="connsiteY8" fmla="*/ 17111 h 108780"/>
                    <a:gd name="connsiteX9" fmla="*/ 90227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7302" y="0"/>
                      </a:moveTo>
                      <a:lnTo>
                        <a:pt x="0" y="0"/>
                      </a:lnTo>
                      <a:lnTo>
                        <a:pt x="0" y="108780"/>
                      </a:lnTo>
                      <a:lnTo>
                        <a:pt x="108522" y="108780"/>
                      </a:lnTo>
                      <a:lnTo>
                        <a:pt x="107302" y="0"/>
                      </a:lnTo>
                      <a:close/>
                      <a:moveTo>
                        <a:pt x="90227" y="90447"/>
                      </a:moveTo>
                      <a:lnTo>
                        <a:pt x="17069" y="90447"/>
                      </a:lnTo>
                      <a:lnTo>
                        <a:pt x="17069" y="17111"/>
                      </a:lnTo>
                      <a:lnTo>
                        <a:pt x="90227" y="17111"/>
                      </a:lnTo>
                      <a:lnTo>
                        <a:pt x="90227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16">
                  <a:extLst>
                    <a:ext uri="{FF2B5EF4-FFF2-40B4-BE49-F238E27FC236}">
                      <a16:creationId xmlns:a16="http://schemas.microsoft.com/office/drawing/2014/main" id="{F11C906F-3102-8655-DEF1-0803A3947755}"/>
                    </a:ext>
                  </a:extLst>
                </p:cNvPr>
                <p:cNvSpPr/>
                <p:nvPr/>
              </p:nvSpPr>
              <p:spPr>
                <a:xfrm>
                  <a:off x="3924046" y="3208380"/>
                  <a:ext cx="108521" cy="108780"/>
                </a:xfrm>
                <a:custGeom>
                  <a:avLst/>
                  <a:gdLst>
                    <a:gd name="connsiteX0" fmla="*/ 10852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0 h 108780"/>
                    <a:gd name="connsiteX3" fmla="*/ 108522 w 108521"/>
                    <a:gd name="connsiteY3" fmla="*/ 108780 h 108780"/>
                    <a:gd name="connsiteX4" fmla="*/ 108522 w 108521"/>
                    <a:gd name="connsiteY4" fmla="*/ 0 h 108780"/>
                    <a:gd name="connsiteX5" fmla="*/ 91453 w 108521"/>
                    <a:gd name="connsiteY5" fmla="*/ 90447 h 108780"/>
                    <a:gd name="connsiteX6" fmla="*/ 18295 w 108521"/>
                    <a:gd name="connsiteY6" fmla="*/ 90447 h 108780"/>
                    <a:gd name="connsiteX7" fmla="*/ 18295 w 108521"/>
                    <a:gd name="connsiteY7" fmla="*/ 17111 h 108780"/>
                    <a:gd name="connsiteX8" fmla="*/ 91453 w 108521"/>
                    <a:gd name="connsiteY8" fmla="*/ 17111 h 108780"/>
                    <a:gd name="connsiteX9" fmla="*/ 91453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8522" y="0"/>
                      </a:moveTo>
                      <a:lnTo>
                        <a:pt x="0" y="0"/>
                      </a:lnTo>
                      <a:lnTo>
                        <a:pt x="0" y="108780"/>
                      </a:lnTo>
                      <a:lnTo>
                        <a:pt x="108522" y="108780"/>
                      </a:lnTo>
                      <a:lnTo>
                        <a:pt x="108522" y="0"/>
                      </a:lnTo>
                      <a:close/>
                      <a:moveTo>
                        <a:pt x="91453" y="90447"/>
                      </a:moveTo>
                      <a:lnTo>
                        <a:pt x="18295" y="90447"/>
                      </a:lnTo>
                      <a:lnTo>
                        <a:pt x="18295" y="17111"/>
                      </a:lnTo>
                      <a:lnTo>
                        <a:pt x="91453" y="17111"/>
                      </a:lnTo>
                      <a:lnTo>
                        <a:pt x="91453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Freeform: Shape 517">
                  <a:extLst>
                    <a:ext uri="{FF2B5EF4-FFF2-40B4-BE49-F238E27FC236}">
                      <a16:creationId xmlns:a16="http://schemas.microsoft.com/office/drawing/2014/main" id="{FE103D16-BAD7-C830-DDCC-B4C403F1E277}"/>
                    </a:ext>
                  </a:extLst>
                </p:cNvPr>
                <p:cNvSpPr/>
                <p:nvPr/>
              </p:nvSpPr>
              <p:spPr>
                <a:xfrm>
                  <a:off x="4045979" y="3086156"/>
                  <a:ext cx="108521" cy="108780"/>
                </a:xfrm>
                <a:custGeom>
                  <a:avLst/>
                  <a:gdLst>
                    <a:gd name="connsiteX0" fmla="*/ 10852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1 h 108780"/>
                    <a:gd name="connsiteX3" fmla="*/ 108522 w 108521"/>
                    <a:gd name="connsiteY3" fmla="*/ 108781 h 108780"/>
                    <a:gd name="connsiteX4" fmla="*/ 108522 w 108521"/>
                    <a:gd name="connsiteY4" fmla="*/ 0 h 108780"/>
                    <a:gd name="connsiteX5" fmla="*/ 91453 w 108521"/>
                    <a:gd name="connsiteY5" fmla="*/ 90447 h 108780"/>
                    <a:gd name="connsiteX6" fmla="*/ 18294 w 108521"/>
                    <a:gd name="connsiteY6" fmla="*/ 90447 h 108780"/>
                    <a:gd name="connsiteX7" fmla="*/ 18294 w 108521"/>
                    <a:gd name="connsiteY7" fmla="*/ 17112 h 108780"/>
                    <a:gd name="connsiteX8" fmla="*/ 91453 w 108521"/>
                    <a:gd name="connsiteY8" fmla="*/ 17112 h 108780"/>
                    <a:gd name="connsiteX9" fmla="*/ 91453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8522" y="0"/>
                      </a:moveTo>
                      <a:lnTo>
                        <a:pt x="0" y="0"/>
                      </a:lnTo>
                      <a:lnTo>
                        <a:pt x="0" y="108781"/>
                      </a:lnTo>
                      <a:lnTo>
                        <a:pt x="108522" y="108781"/>
                      </a:lnTo>
                      <a:lnTo>
                        <a:pt x="108522" y="0"/>
                      </a:lnTo>
                      <a:close/>
                      <a:moveTo>
                        <a:pt x="91453" y="90447"/>
                      </a:moveTo>
                      <a:lnTo>
                        <a:pt x="18294" y="90447"/>
                      </a:lnTo>
                      <a:lnTo>
                        <a:pt x="18294" y="17112"/>
                      </a:lnTo>
                      <a:lnTo>
                        <a:pt x="91453" y="17112"/>
                      </a:lnTo>
                      <a:lnTo>
                        <a:pt x="91453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Freeform: Shape 518">
                  <a:extLst>
                    <a:ext uri="{FF2B5EF4-FFF2-40B4-BE49-F238E27FC236}">
                      <a16:creationId xmlns:a16="http://schemas.microsoft.com/office/drawing/2014/main" id="{E4515B3E-88FB-4D5C-271C-09F36B7DFC21}"/>
                    </a:ext>
                  </a:extLst>
                </p:cNvPr>
                <p:cNvSpPr/>
                <p:nvPr/>
              </p:nvSpPr>
              <p:spPr>
                <a:xfrm>
                  <a:off x="4045979" y="3208380"/>
                  <a:ext cx="108521" cy="108780"/>
                </a:xfrm>
                <a:custGeom>
                  <a:avLst/>
                  <a:gdLst>
                    <a:gd name="connsiteX0" fmla="*/ 10852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0 h 108780"/>
                    <a:gd name="connsiteX3" fmla="*/ 108522 w 108521"/>
                    <a:gd name="connsiteY3" fmla="*/ 108780 h 108780"/>
                    <a:gd name="connsiteX4" fmla="*/ 108522 w 108521"/>
                    <a:gd name="connsiteY4" fmla="*/ 0 h 108780"/>
                    <a:gd name="connsiteX5" fmla="*/ 91453 w 108521"/>
                    <a:gd name="connsiteY5" fmla="*/ 90447 h 108780"/>
                    <a:gd name="connsiteX6" fmla="*/ 18294 w 108521"/>
                    <a:gd name="connsiteY6" fmla="*/ 90447 h 108780"/>
                    <a:gd name="connsiteX7" fmla="*/ 18294 w 108521"/>
                    <a:gd name="connsiteY7" fmla="*/ 17111 h 108780"/>
                    <a:gd name="connsiteX8" fmla="*/ 91453 w 108521"/>
                    <a:gd name="connsiteY8" fmla="*/ 17111 h 108780"/>
                    <a:gd name="connsiteX9" fmla="*/ 91453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8522" y="0"/>
                      </a:moveTo>
                      <a:lnTo>
                        <a:pt x="0" y="0"/>
                      </a:lnTo>
                      <a:lnTo>
                        <a:pt x="0" y="108780"/>
                      </a:lnTo>
                      <a:lnTo>
                        <a:pt x="108522" y="108780"/>
                      </a:lnTo>
                      <a:lnTo>
                        <a:pt x="108522" y="0"/>
                      </a:lnTo>
                      <a:close/>
                      <a:moveTo>
                        <a:pt x="91453" y="90447"/>
                      </a:moveTo>
                      <a:lnTo>
                        <a:pt x="18294" y="90447"/>
                      </a:lnTo>
                      <a:lnTo>
                        <a:pt x="18294" y="17111"/>
                      </a:lnTo>
                      <a:lnTo>
                        <a:pt x="91453" y="17111"/>
                      </a:lnTo>
                      <a:lnTo>
                        <a:pt x="91453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079A8EB-4DF0-A27A-53CE-FBF97EFE50BC}"/>
                </a:ext>
              </a:extLst>
            </p:cNvPr>
            <p:cNvSpPr txBox="1"/>
            <p:nvPr/>
          </p:nvSpPr>
          <p:spPr>
            <a:xfrm>
              <a:off x="3518340" y="3497098"/>
              <a:ext cx="919932" cy="465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8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racle Sans"/>
                  <a:ea typeface="+mn-ea"/>
                  <a:cs typeface="Oracle Sans"/>
                  <a:sym typeface="Oracle Sans"/>
                  <a:rtl val="0"/>
                </a:rPr>
                <a:t>Virtual Machine with MySQL Shell</a:t>
              </a:r>
            </a:p>
          </p:txBody>
        </p:sp>
      </p:grpSp>
      <p:grpSp>
        <p:nvGrpSpPr>
          <p:cNvPr id="106" name="Graphic 3">
            <a:extLst>
              <a:ext uri="{FF2B5EF4-FFF2-40B4-BE49-F238E27FC236}">
                <a16:creationId xmlns:a16="http://schemas.microsoft.com/office/drawing/2014/main" id="{133DC659-1F64-FE38-B817-314DA2B272FF}"/>
              </a:ext>
            </a:extLst>
          </p:cNvPr>
          <p:cNvGrpSpPr/>
          <p:nvPr/>
        </p:nvGrpSpPr>
        <p:grpSpPr>
          <a:xfrm>
            <a:off x="8002117" y="4478196"/>
            <a:ext cx="686602" cy="653337"/>
            <a:chOff x="1082040" y="3801176"/>
            <a:chExt cx="686602" cy="653337"/>
          </a:xfrm>
        </p:grpSpPr>
        <p:grpSp>
          <p:nvGrpSpPr>
            <p:cNvPr id="107" name="Graphic 3">
              <a:extLst>
                <a:ext uri="{FF2B5EF4-FFF2-40B4-BE49-F238E27FC236}">
                  <a16:creationId xmlns:a16="http://schemas.microsoft.com/office/drawing/2014/main" id="{23BF64DD-9B20-088A-DDBC-2233168F2A07}"/>
                </a:ext>
              </a:extLst>
            </p:cNvPr>
            <p:cNvGrpSpPr/>
            <p:nvPr/>
          </p:nvGrpSpPr>
          <p:grpSpPr>
            <a:xfrm>
              <a:off x="1167865" y="3801176"/>
              <a:ext cx="513347" cy="513347"/>
              <a:chOff x="1167865" y="3801176"/>
              <a:chExt cx="513347" cy="513347"/>
            </a:xfrm>
          </p:grpSpPr>
          <p:grpSp>
            <p:nvGrpSpPr>
              <p:cNvPr id="109" name="Graphic 3">
                <a:extLst>
                  <a:ext uri="{FF2B5EF4-FFF2-40B4-BE49-F238E27FC236}">
                    <a16:creationId xmlns:a16="http://schemas.microsoft.com/office/drawing/2014/main" id="{6F374B22-6CDB-0A3B-F93F-B222A721EAF1}"/>
                  </a:ext>
                </a:extLst>
              </p:cNvPr>
              <p:cNvGrpSpPr/>
              <p:nvPr/>
            </p:nvGrpSpPr>
            <p:grpSpPr>
              <a:xfrm>
                <a:off x="1167865" y="3801176"/>
                <a:ext cx="513347" cy="513347"/>
                <a:chOff x="1167865" y="3801176"/>
                <a:chExt cx="513347" cy="513347"/>
              </a:xfrm>
              <a:solidFill>
                <a:srgbClr val="FFFFFF"/>
              </a:solidFill>
            </p:grpSpPr>
            <p:sp>
              <p:nvSpPr>
                <p:cNvPr id="116" name="Freeform: Shape 567">
                  <a:extLst>
                    <a:ext uri="{FF2B5EF4-FFF2-40B4-BE49-F238E27FC236}">
                      <a16:creationId xmlns:a16="http://schemas.microsoft.com/office/drawing/2014/main" id="{C2888D91-5BF7-FFBE-2F86-6BD6BFF9D23F}"/>
                    </a:ext>
                  </a:extLst>
                </p:cNvPr>
                <p:cNvSpPr/>
                <p:nvPr/>
              </p:nvSpPr>
              <p:spPr>
                <a:xfrm>
                  <a:off x="1173974" y="3807285"/>
                  <a:ext cx="501155" cy="502348"/>
                </a:xfrm>
                <a:custGeom>
                  <a:avLst/>
                  <a:gdLst>
                    <a:gd name="connsiteX0" fmla="*/ 26829 w 501155"/>
                    <a:gd name="connsiteY0" fmla="*/ 501123 h 502348"/>
                    <a:gd name="connsiteX1" fmla="*/ 0 w 501155"/>
                    <a:gd name="connsiteY1" fmla="*/ 474237 h 502348"/>
                    <a:gd name="connsiteX2" fmla="*/ 0 w 501155"/>
                    <a:gd name="connsiteY2" fmla="*/ 26893 h 502348"/>
                    <a:gd name="connsiteX3" fmla="*/ 26829 w 501155"/>
                    <a:gd name="connsiteY3" fmla="*/ 0 h 502348"/>
                    <a:gd name="connsiteX4" fmla="*/ 474333 w 501155"/>
                    <a:gd name="connsiteY4" fmla="*/ 0 h 502348"/>
                    <a:gd name="connsiteX5" fmla="*/ 501155 w 501155"/>
                    <a:gd name="connsiteY5" fmla="*/ 26893 h 502348"/>
                    <a:gd name="connsiteX6" fmla="*/ 501155 w 501155"/>
                    <a:gd name="connsiteY6" fmla="*/ 475456 h 502348"/>
                    <a:gd name="connsiteX7" fmla="*/ 474333 w 501155"/>
                    <a:gd name="connsiteY7" fmla="*/ 502349 h 502348"/>
                    <a:gd name="connsiteX8" fmla="*/ 26829 w 501155"/>
                    <a:gd name="connsiteY8" fmla="*/ 501123 h 502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01155" h="502348">
                      <a:moveTo>
                        <a:pt x="26829" y="501123"/>
                      </a:moveTo>
                      <a:cubicBezTo>
                        <a:pt x="12198" y="501123"/>
                        <a:pt x="0" y="488906"/>
                        <a:pt x="0" y="474237"/>
                      </a:cubicBezTo>
                      <a:lnTo>
                        <a:pt x="0" y="26893"/>
                      </a:lnTo>
                      <a:cubicBezTo>
                        <a:pt x="0" y="12224"/>
                        <a:pt x="12198" y="0"/>
                        <a:pt x="26829" y="0"/>
                      </a:cubicBezTo>
                      <a:lnTo>
                        <a:pt x="474333" y="0"/>
                      </a:lnTo>
                      <a:cubicBezTo>
                        <a:pt x="488963" y="0"/>
                        <a:pt x="501155" y="12224"/>
                        <a:pt x="501155" y="26893"/>
                      </a:cubicBezTo>
                      <a:lnTo>
                        <a:pt x="501155" y="475456"/>
                      </a:lnTo>
                      <a:cubicBezTo>
                        <a:pt x="501155" y="490125"/>
                        <a:pt x="488963" y="502349"/>
                        <a:pt x="474333" y="502349"/>
                      </a:cubicBezTo>
                      <a:lnTo>
                        <a:pt x="26829" y="50112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: Shape 568">
                  <a:extLst>
                    <a:ext uri="{FF2B5EF4-FFF2-40B4-BE49-F238E27FC236}">
                      <a16:creationId xmlns:a16="http://schemas.microsoft.com/office/drawing/2014/main" id="{FB9F0CC3-245A-94D2-3DAD-836464BD08A7}"/>
                    </a:ext>
                  </a:extLst>
                </p:cNvPr>
                <p:cNvSpPr/>
                <p:nvPr/>
              </p:nvSpPr>
              <p:spPr>
                <a:xfrm>
                  <a:off x="1167865" y="3801176"/>
                  <a:ext cx="513347" cy="513347"/>
                </a:xfrm>
                <a:custGeom>
                  <a:avLst/>
                  <a:gdLst>
                    <a:gd name="connsiteX0" fmla="*/ 479203 w 513347"/>
                    <a:gd name="connsiteY0" fmla="*/ 12224 h 513347"/>
                    <a:gd name="connsiteX1" fmla="*/ 499936 w 513347"/>
                    <a:gd name="connsiteY1" fmla="*/ 33002 h 513347"/>
                    <a:gd name="connsiteX2" fmla="*/ 499936 w 513347"/>
                    <a:gd name="connsiteY2" fmla="*/ 481571 h 513347"/>
                    <a:gd name="connsiteX3" fmla="*/ 479203 w 513347"/>
                    <a:gd name="connsiteY3" fmla="*/ 502349 h 513347"/>
                    <a:gd name="connsiteX4" fmla="*/ 32925 w 513347"/>
                    <a:gd name="connsiteY4" fmla="*/ 502349 h 513347"/>
                    <a:gd name="connsiteX5" fmla="*/ 12192 w 513347"/>
                    <a:gd name="connsiteY5" fmla="*/ 480345 h 513347"/>
                    <a:gd name="connsiteX6" fmla="*/ 12192 w 513347"/>
                    <a:gd name="connsiteY6" fmla="*/ 33002 h 513347"/>
                    <a:gd name="connsiteX7" fmla="*/ 32925 w 513347"/>
                    <a:gd name="connsiteY7" fmla="*/ 12224 h 513347"/>
                    <a:gd name="connsiteX8" fmla="*/ 479203 w 513347"/>
                    <a:gd name="connsiteY8" fmla="*/ 12224 h 513347"/>
                    <a:gd name="connsiteX9" fmla="*/ 479203 w 513347"/>
                    <a:gd name="connsiteY9" fmla="*/ 0 h 513347"/>
                    <a:gd name="connsiteX10" fmla="*/ 32925 w 513347"/>
                    <a:gd name="connsiteY10" fmla="*/ 0 h 513347"/>
                    <a:gd name="connsiteX11" fmla="*/ 0 w 513347"/>
                    <a:gd name="connsiteY11" fmla="*/ 33002 h 513347"/>
                    <a:gd name="connsiteX12" fmla="*/ 0 w 513347"/>
                    <a:gd name="connsiteY12" fmla="*/ 481571 h 513347"/>
                    <a:gd name="connsiteX13" fmla="*/ 32925 w 513347"/>
                    <a:gd name="connsiteY13" fmla="*/ 513347 h 513347"/>
                    <a:gd name="connsiteX14" fmla="*/ 480422 w 513347"/>
                    <a:gd name="connsiteY14" fmla="*/ 513347 h 513347"/>
                    <a:gd name="connsiteX15" fmla="*/ 513347 w 513347"/>
                    <a:gd name="connsiteY15" fmla="*/ 480345 h 513347"/>
                    <a:gd name="connsiteX16" fmla="*/ 513347 w 513347"/>
                    <a:gd name="connsiteY16" fmla="*/ 33002 h 513347"/>
                    <a:gd name="connsiteX17" fmla="*/ 479203 w 513347"/>
                    <a:gd name="connsiteY17" fmla="*/ 0 h 513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13347" h="513347">
                      <a:moveTo>
                        <a:pt x="479203" y="12224"/>
                      </a:moveTo>
                      <a:cubicBezTo>
                        <a:pt x="490183" y="12224"/>
                        <a:pt x="499936" y="22003"/>
                        <a:pt x="499936" y="33002"/>
                      </a:cubicBezTo>
                      <a:lnTo>
                        <a:pt x="499936" y="481571"/>
                      </a:lnTo>
                      <a:cubicBezTo>
                        <a:pt x="499936" y="492570"/>
                        <a:pt x="490183" y="502349"/>
                        <a:pt x="479203" y="502349"/>
                      </a:cubicBezTo>
                      <a:lnTo>
                        <a:pt x="32925" y="502349"/>
                      </a:lnTo>
                      <a:cubicBezTo>
                        <a:pt x="21946" y="501123"/>
                        <a:pt x="12192" y="491344"/>
                        <a:pt x="12192" y="480345"/>
                      </a:cubicBezTo>
                      <a:lnTo>
                        <a:pt x="12192" y="33002"/>
                      </a:lnTo>
                      <a:cubicBezTo>
                        <a:pt x="12192" y="22003"/>
                        <a:pt x="21946" y="12224"/>
                        <a:pt x="32925" y="12224"/>
                      </a:cubicBezTo>
                      <a:lnTo>
                        <a:pt x="479203" y="12224"/>
                      </a:lnTo>
                      <a:close/>
                      <a:moveTo>
                        <a:pt x="479203" y="0"/>
                      </a:moveTo>
                      <a:lnTo>
                        <a:pt x="32925" y="0"/>
                      </a:lnTo>
                      <a:cubicBezTo>
                        <a:pt x="14630" y="0"/>
                        <a:pt x="0" y="14669"/>
                        <a:pt x="0" y="33002"/>
                      </a:cubicBezTo>
                      <a:lnTo>
                        <a:pt x="0" y="481571"/>
                      </a:lnTo>
                      <a:cubicBezTo>
                        <a:pt x="0" y="498678"/>
                        <a:pt x="14630" y="513347"/>
                        <a:pt x="32925" y="513347"/>
                      </a:cubicBezTo>
                      <a:lnTo>
                        <a:pt x="480422" y="513347"/>
                      </a:lnTo>
                      <a:cubicBezTo>
                        <a:pt x="498717" y="513347"/>
                        <a:pt x="513347" y="498678"/>
                        <a:pt x="513347" y="480345"/>
                      </a:cubicBezTo>
                      <a:lnTo>
                        <a:pt x="513347" y="33002"/>
                      </a:lnTo>
                      <a:cubicBezTo>
                        <a:pt x="512128" y="14669"/>
                        <a:pt x="497498" y="0"/>
                        <a:pt x="47920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10" name="Graphic 3">
                <a:extLst>
                  <a:ext uri="{FF2B5EF4-FFF2-40B4-BE49-F238E27FC236}">
                    <a16:creationId xmlns:a16="http://schemas.microsoft.com/office/drawing/2014/main" id="{C6064022-BDBF-F305-BCD1-2D485CFA6FE0}"/>
                  </a:ext>
                </a:extLst>
              </p:cNvPr>
              <p:cNvGrpSpPr/>
              <p:nvPr/>
            </p:nvGrpSpPr>
            <p:grpSpPr>
              <a:xfrm>
                <a:off x="1250777" y="3920959"/>
                <a:ext cx="342640" cy="331231"/>
                <a:chOff x="1250777" y="3920959"/>
                <a:chExt cx="342640" cy="331231"/>
              </a:xfrm>
              <a:solidFill>
                <a:srgbClr val="2D5967"/>
              </a:solidFill>
            </p:grpSpPr>
            <p:sp>
              <p:nvSpPr>
                <p:cNvPr id="113" name="Freeform: Shape 570">
                  <a:extLst>
                    <a:ext uri="{FF2B5EF4-FFF2-40B4-BE49-F238E27FC236}">
                      <a16:creationId xmlns:a16="http://schemas.microsoft.com/office/drawing/2014/main" id="{1558D993-EACC-2ACA-A65D-69971E7921FF}"/>
                    </a:ext>
                  </a:extLst>
                </p:cNvPr>
                <p:cNvSpPr/>
                <p:nvPr/>
              </p:nvSpPr>
              <p:spPr>
                <a:xfrm>
                  <a:off x="1417826" y="3925849"/>
                  <a:ext cx="175590" cy="151559"/>
                </a:xfrm>
                <a:custGeom>
                  <a:avLst/>
                  <a:gdLst>
                    <a:gd name="connsiteX0" fmla="*/ 120720 w 175590"/>
                    <a:gd name="connsiteY0" fmla="*/ 17114 h 151559"/>
                    <a:gd name="connsiteX1" fmla="*/ 153639 w 175590"/>
                    <a:gd name="connsiteY1" fmla="*/ 74557 h 151559"/>
                    <a:gd name="connsiteX2" fmla="*/ 120720 w 175590"/>
                    <a:gd name="connsiteY2" fmla="*/ 132007 h 151559"/>
                    <a:gd name="connsiteX3" fmla="*/ 54870 w 175590"/>
                    <a:gd name="connsiteY3" fmla="*/ 132007 h 151559"/>
                    <a:gd name="connsiteX4" fmla="*/ 21952 w 175590"/>
                    <a:gd name="connsiteY4" fmla="*/ 74557 h 151559"/>
                    <a:gd name="connsiteX5" fmla="*/ 54870 w 175590"/>
                    <a:gd name="connsiteY5" fmla="*/ 17114 h 151559"/>
                    <a:gd name="connsiteX6" fmla="*/ 120720 w 175590"/>
                    <a:gd name="connsiteY6" fmla="*/ 17114 h 151559"/>
                    <a:gd name="connsiteX7" fmla="*/ 120720 w 175590"/>
                    <a:gd name="connsiteY7" fmla="*/ 17114 h 151559"/>
                    <a:gd name="connsiteX8" fmla="*/ 131693 w 175590"/>
                    <a:gd name="connsiteY8" fmla="*/ 0 h 151559"/>
                    <a:gd name="connsiteX9" fmla="*/ 43898 w 175590"/>
                    <a:gd name="connsiteY9" fmla="*/ 0 h 151559"/>
                    <a:gd name="connsiteX10" fmla="*/ 0 w 175590"/>
                    <a:gd name="connsiteY10" fmla="*/ 75783 h 151559"/>
                    <a:gd name="connsiteX11" fmla="*/ 43898 w 175590"/>
                    <a:gd name="connsiteY11" fmla="*/ 151560 h 151559"/>
                    <a:gd name="connsiteX12" fmla="*/ 131693 w 175590"/>
                    <a:gd name="connsiteY12" fmla="*/ 151560 h 151559"/>
                    <a:gd name="connsiteX13" fmla="*/ 175590 w 175590"/>
                    <a:gd name="connsiteY13" fmla="*/ 75783 h 151559"/>
                    <a:gd name="connsiteX14" fmla="*/ 131693 w 175590"/>
                    <a:gd name="connsiteY14" fmla="*/ 0 h 1515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75590" h="151559">
                      <a:moveTo>
                        <a:pt x="120720" y="17114"/>
                      </a:moveTo>
                      <a:lnTo>
                        <a:pt x="153639" y="74557"/>
                      </a:lnTo>
                      <a:lnTo>
                        <a:pt x="120720" y="132007"/>
                      </a:lnTo>
                      <a:lnTo>
                        <a:pt x="54870" y="132007"/>
                      </a:lnTo>
                      <a:lnTo>
                        <a:pt x="21952" y="74557"/>
                      </a:lnTo>
                      <a:lnTo>
                        <a:pt x="54870" y="17114"/>
                      </a:lnTo>
                      <a:lnTo>
                        <a:pt x="120720" y="17114"/>
                      </a:lnTo>
                      <a:lnTo>
                        <a:pt x="120720" y="17114"/>
                      </a:lnTo>
                      <a:close/>
                      <a:moveTo>
                        <a:pt x="131693" y="0"/>
                      </a:moveTo>
                      <a:lnTo>
                        <a:pt x="43898" y="0"/>
                      </a:lnTo>
                      <a:lnTo>
                        <a:pt x="0" y="75783"/>
                      </a:lnTo>
                      <a:lnTo>
                        <a:pt x="43898" y="151560"/>
                      </a:lnTo>
                      <a:lnTo>
                        <a:pt x="131693" y="151560"/>
                      </a:lnTo>
                      <a:lnTo>
                        <a:pt x="175590" y="75783"/>
                      </a:lnTo>
                      <a:lnTo>
                        <a:pt x="131693" y="0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114" name="Freeform: Shape 571">
                  <a:extLst>
                    <a:ext uri="{FF2B5EF4-FFF2-40B4-BE49-F238E27FC236}">
                      <a16:creationId xmlns:a16="http://schemas.microsoft.com/office/drawing/2014/main" id="{885721D7-1BC3-1CAD-AD35-EE95B70E103D}"/>
                    </a:ext>
                  </a:extLst>
                </p:cNvPr>
                <p:cNvSpPr/>
                <p:nvPr/>
              </p:nvSpPr>
              <p:spPr>
                <a:xfrm>
                  <a:off x="1344655" y="4100631"/>
                  <a:ext cx="151200" cy="151559"/>
                </a:xfrm>
                <a:custGeom>
                  <a:avLst/>
                  <a:gdLst>
                    <a:gd name="connsiteX0" fmla="*/ 75603 w 151200"/>
                    <a:gd name="connsiteY0" fmla="*/ 17107 h 151559"/>
                    <a:gd name="connsiteX1" fmla="*/ 132912 w 151200"/>
                    <a:gd name="connsiteY1" fmla="*/ 74557 h 151559"/>
                    <a:gd name="connsiteX2" fmla="*/ 75603 w 151200"/>
                    <a:gd name="connsiteY2" fmla="*/ 132001 h 151559"/>
                    <a:gd name="connsiteX3" fmla="*/ 18294 w 151200"/>
                    <a:gd name="connsiteY3" fmla="*/ 74557 h 151559"/>
                    <a:gd name="connsiteX4" fmla="*/ 75603 w 151200"/>
                    <a:gd name="connsiteY4" fmla="*/ 17107 h 151559"/>
                    <a:gd name="connsiteX5" fmla="*/ 75603 w 151200"/>
                    <a:gd name="connsiteY5" fmla="*/ 0 h 151559"/>
                    <a:gd name="connsiteX6" fmla="*/ 0 w 151200"/>
                    <a:gd name="connsiteY6" fmla="*/ 75777 h 151559"/>
                    <a:gd name="connsiteX7" fmla="*/ 75603 w 151200"/>
                    <a:gd name="connsiteY7" fmla="*/ 151560 h 151559"/>
                    <a:gd name="connsiteX8" fmla="*/ 151200 w 151200"/>
                    <a:gd name="connsiteY8" fmla="*/ 75777 h 151559"/>
                    <a:gd name="connsiteX9" fmla="*/ 75603 w 151200"/>
                    <a:gd name="connsiteY9" fmla="*/ 0 h 1515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1200" h="151559">
                      <a:moveTo>
                        <a:pt x="75603" y="17107"/>
                      </a:moveTo>
                      <a:cubicBezTo>
                        <a:pt x="107302" y="17107"/>
                        <a:pt x="132912" y="42775"/>
                        <a:pt x="132912" y="74557"/>
                      </a:cubicBezTo>
                      <a:cubicBezTo>
                        <a:pt x="132912" y="106334"/>
                        <a:pt x="107302" y="132001"/>
                        <a:pt x="75603" y="132001"/>
                      </a:cubicBezTo>
                      <a:cubicBezTo>
                        <a:pt x="43898" y="132001"/>
                        <a:pt x="18294" y="106334"/>
                        <a:pt x="18294" y="74557"/>
                      </a:cubicBezTo>
                      <a:cubicBezTo>
                        <a:pt x="18294" y="42775"/>
                        <a:pt x="43898" y="17107"/>
                        <a:pt x="75603" y="17107"/>
                      </a:cubicBezTo>
                      <a:close/>
                      <a:moveTo>
                        <a:pt x="75603" y="0"/>
                      </a:moveTo>
                      <a:cubicBezTo>
                        <a:pt x="34144" y="0"/>
                        <a:pt x="0" y="34221"/>
                        <a:pt x="0" y="75777"/>
                      </a:cubicBezTo>
                      <a:cubicBezTo>
                        <a:pt x="0" y="117332"/>
                        <a:pt x="34144" y="151560"/>
                        <a:pt x="75603" y="151560"/>
                      </a:cubicBezTo>
                      <a:cubicBezTo>
                        <a:pt x="117056" y="151560"/>
                        <a:pt x="151200" y="117332"/>
                        <a:pt x="151200" y="75777"/>
                      </a:cubicBezTo>
                      <a:cubicBezTo>
                        <a:pt x="151200" y="32995"/>
                        <a:pt x="117056" y="0"/>
                        <a:pt x="75603" y="0"/>
                      </a:cubicBez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: Shape 572">
                  <a:extLst>
                    <a:ext uri="{FF2B5EF4-FFF2-40B4-BE49-F238E27FC236}">
                      <a16:creationId xmlns:a16="http://schemas.microsoft.com/office/drawing/2014/main" id="{EBAFAA55-C386-F1B1-6126-83FC7ED5A173}"/>
                    </a:ext>
                  </a:extLst>
                </p:cNvPr>
                <p:cNvSpPr/>
                <p:nvPr/>
              </p:nvSpPr>
              <p:spPr>
                <a:xfrm>
                  <a:off x="1250777" y="3920959"/>
                  <a:ext cx="167049" cy="151565"/>
                </a:xfrm>
                <a:custGeom>
                  <a:avLst/>
                  <a:gdLst>
                    <a:gd name="connsiteX0" fmla="*/ 82912 w 167049"/>
                    <a:gd name="connsiteY0" fmla="*/ 36672 h 151565"/>
                    <a:gd name="connsiteX1" fmla="*/ 136563 w 167049"/>
                    <a:gd name="connsiteY1" fmla="*/ 133226 h 151565"/>
                    <a:gd name="connsiteX2" fmla="*/ 30480 w 167049"/>
                    <a:gd name="connsiteY2" fmla="*/ 133226 h 151565"/>
                    <a:gd name="connsiteX3" fmla="*/ 82912 w 167049"/>
                    <a:gd name="connsiteY3" fmla="*/ 36672 h 151565"/>
                    <a:gd name="connsiteX4" fmla="*/ 82912 w 167049"/>
                    <a:gd name="connsiteY4" fmla="*/ 0 h 151565"/>
                    <a:gd name="connsiteX5" fmla="*/ 0 w 167049"/>
                    <a:gd name="connsiteY5" fmla="*/ 151566 h 151565"/>
                    <a:gd name="connsiteX6" fmla="*/ 167050 w 167049"/>
                    <a:gd name="connsiteY6" fmla="*/ 151566 h 151565"/>
                    <a:gd name="connsiteX7" fmla="*/ 82912 w 167049"/>
                    <a:gd name="connsiteY7" fmla="*/ 0 h 151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7049" h="151565">
                      <a:moveTo>
                        <a:pt x="82912" y="36672"/>
                      </a:moveTo>
                      <a:lnTo>
                        <a:pt x="136563" y="133226"/>
                      </a:lnTo>
                      <a:lnTo>
                        <a:pt x="30480" y="133226"/>
                      </a:lnTo>
                      <a:lnTo>
                        <a:pt x="82912" y="36672"/>
                      </a:lnTo>
                      <a:close/>
                      <a:moveTo>
                        <a:pt x="82912" y="0"/>
                      </a:moveTo>
                      <a:lnTo>
                        <a:pt x="0" y="151566"/>
                      </a:lnTo>
                      <a:lnTo>
                        <a:pt x="167050" y="151566"/>
                      </a:lnTo>
                      <a:lnTo>
                        <a:pt x="82912" y="0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1" name="Freeform: Shape 573">
                <a:extLst>
                  <a:ext uri="{FF2B5EF4-FFF2-40B4-BE49-F238E27FC236}">
                    <a16:creationId xmlns:a16="http://schemas.microsoft.com/office/drawing/2014/main" id="{B0C6A136-E1B8-9DE8-92CE-36A9CF782A91}"/>
                  </a:ext>
                </a:extLst>
              </p:cNvPr>
              <p:cNvSpPr/>
              <p:nvPr/>
            </p:nvSpPr>
            <p:spPr>
              <a:xfrm>
                <a:off x="1180063" y="3862296"/>
                <a:ext cx="487737" cy="440009"/>
              </a:xfrm>
              <a:custGeom>
                <a:avLst/>
                <a:gdLst>
                  <a:gd name="connsiteX0" fmla="*/ 467011 w 487737"/>
                  <a:gd name="connsiteY0" fmla="*/ 440009 h 440009"/>
                  <a:gd name="connsiteX1" fmla="*/ 20726 w 487737"/>
                  <a:gd name="connsiteY1" fmla="*/ 440009 h 440009"/>
                  <a:gd name="connsiteX2" fmla="*/ 0 w 487737"/>
                  <a:gd name="connsiteY2" fmla="*/ 419232 h 440009"/>
                  <a:gd name="connsiteX3" fmla="*/ 0 w 487737"/>
                  <a:gd name="connsiteY3" fmla="*/ 0 h 440009"/>
                  <a:gd name="connsiteX4" fmla="*/ 487738 w 487737"/>
                  <a:gd name="connsiteY4" fmla="*/ 0 h 440009"/>
                  <a:gd name="connsiteX5" fmla="*/ 487738 w 487737"/>
                  <a:gd name="connsiteY5" fmla="*/ 419232 h 440009"/>
                  <a:gd name="connsiteX6" fmla="*/ 467011 w 487737"/>
                  <a:gd name="connsiteY6" fmla="*/ 440009 h 440009"/>
                  <a:gd name="connsiteX7" fmla="*/ 18288 w 487737"/>
                  <a:gd name="connsiteY7" fmla="*/ 18333 h 440009"/>
                  <a:gd name="connsiteX8" fmla="*/ 18288 w 487737"/>
                  <a:gd name="connsiteY8" fmla="*/ 420457 h 440009"/>
                  <a:gd name="connsiteX9" fmla="*/ 20726 w 487737"/>
                  <a:gd name="connsiteY9" fmla="*/ 422902 h 440009"/>
                  <a:gd name="connsiteX10" fmla="*/ 468231 w 487737"/>
                  <a:gd name="connsiteY10" fmla="*/ 422902 h 440009"/>
                  <a:gd name="connsiteX11" fmla="*/ 470669 w 487737"/>
                  <a:gd name="connsiteY11" fmla="*/ 420457 h 440009"/>
                  <a:gd name="connsiteX12" fmla="*/ 470669 w 487737"/>
                  <a:gd name="connsiteY12" fmla="*/ 18333 h 440009"/>
                  <a:gd name="connsiteX13" fmla="*/ 18288 w 487737"/>
                  <a:gd name="connsiteY13" fmla="*/ 18333 h 440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87737" h="440009">
                    <a:moveTo>
                      <a:pt x="467011" y="440009"/>
                    </a:moveTo>
                    <a:lnTo>
                      <a:pt x="20726" y="440009"/>
                    </a:lnTo>
                    <a:cubicBezTo>
                      <a:pt x="9754" y="440009"/>
                      <a:pt x="0" y="430236"/>
                      <a:pt x="0" y="419232"/>
                    </a:cubicBezTo>
                    <a:lnTo>
                      <a:pt x="0" y="0"/>
                    </a:lnTo>
                    <a:lnTo>
                      <a:pt x="487738" y="0"/>
                    </a:lnTo>
                    <a:lnTo>
                      <a:pt x="487738" y="419232"/>
                    </a:lnTo>
                    <a:cubicBezTo>
                      <a:pt x="487738" y="430236"/>
                      <a:pt x="477984" y="440009"/>
                      <a:pt x="467011" y="440009"/>
                    </a:cubicBezTo>
                    <a:close/>
                    <a:moveTo>
                      <a:pt x="18288" y="18333"/>
                    </a:moveTo>
                    <a:lnTo>
                      <a:pt x="18288" y="420457"/>
                    </a:lnTo>
                    <a:cubicBezTo>
                      <a:pt x="18288" y="421676"/>
                      <a:pt x="19507" y="422902"/>
                      <a:pt x="20726" y="422902"/>
                    </a:cubicBezTo>
                    <a:lnTo>
                      <a:pt x="468231" y="422902"/>
                    </a:lnTo>
                    <a:cubicBezTo>
                      <a:pt x="469450" y="422902"/>
                      <a:pt x="470669" y="421676"/>
                      <a:pt x="470669" y="420457"/>
                    </a:cubicBezTo>
                    <a:lnTo>
                      <a:pt x="470669" y="18333"/>
                    </a:lnTo>
                    <a:lnTo>
                      <a:pt x="18288" y="18333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574">
                <a:extLst>
                  <a:ext uri="{FF2B5EF4-FFF2-40B4-BE49-F238E27FC236}">
                    <a16:creationId xmlns:a16="http://schemas.microsoft.com/office/drawing/2014/main" id="{C233E4CF-A5F5-3B65-4CB1-1B4DADF5A1F5}"/>
                  </a:ext>
                </a:extLst>
              </p:cNvPr>
              <p:cNvSpPr/>
              <p:nvPr/>
            </p:nvSpPr>
            <p:spPr>
              <a:xfrm>
                <a:off x="1180063" y="3813400"/>
                <a:ext cx="487737" cy="35446"/>
              </a:xfrm>
              <a:custGeom>
                <a:avLst/>
                <a:gdLst>
                  <a:gd name="connsiteX0" fmla="*/ 487738 w 487737"/>
                  <a:gd name="connsiteY0" fmla="*/ 35447 h 35446"/>
                  <a:gd name="connsiteX1" fmla="*/ 0 w 487737"/>
                  <a:gd name="connsiteY1" fmla="*/ 35447 h 35446"/>
                  <a:gd name="connsiteX2" fmla="*/ 0 w 487737"/>
                  <a:gd name="connsiteY2" fmla="*/ 20778 h 35446"/>
                  <a:gd name="connsiteX3" fmla="*/ 20726 w 487737"/>
                  <a:gd name="connsiteY3" fmla="*/ 0 h 35446"/>
                  <a:gd name="connsiteX4" fmla="*/ 468231 w 487737"/>
                  <a:gd name="connsiteY4" fmla="*/ 0 h 35446"/>
                  <a:gd name="connsiteX5" fmla="*/ 487738 w 487737"/>
                  <a:gd name="connsiteY5" fmla="*/ 20778 h 35446"/>
                  <a:gd name="connsiteX6" fmla="*/ 487738 w 487737"/>
                  <a:gd name="connsiteY6" fmla="*/ 35447 h 35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87737" h="35446">
                    <a:moveTo>
                      <a:pt x="487738" y="35447"/>
                    </a:moveTo>
                    <a:lnTo>
                      <a:pt x="0" y="35447"/>
                    </a:lnTo>
                    <a:lnTo>
                      <a:pt x="0" y="20778"/>
                    </a:lnTo>
                    <a:cubicBezTo>
                      <a:pt x="0" y="9779"/>
                      <a:pt x="9754" y="0"/>
                      <a:pt x="20726" y="0"/>
                    </a:cubicBezTo>
                    <a:lnTo>
                      <a:pt x="468231" y="0"/>
                    </a:lnTo>
                    <a:cubicBezTo>
                      <a:pt x="477984" y="0"/>
                      <a:pt x="487738" y="9779"/>
                      <a:pt x="487738" y="20778"/>
                    </a:cubicBezTo>
                    <a:lnTo>
                      <a:pt x="487738" y="35447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AF11912D-1538-4BB2-52E3-BE8BC449AFBD}"/>
                </a:ext>
              </a:extLst>
            </p:cNvPr>
            <p:cNvSpPr txBox="1"/>
            <p:nvPr/>
          </p:nvSpPr>
          <p:spPr>
            <a:xfrm>
              <a:off x="990600" y="4274039"/>
              <a:ext cx="869482" cy="2261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8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racle Sans"/>
                  <a:ea typeface="+mn-ea"/>
                  <a:cs typeface="Oracle Sans"/>
                  <a:sym typeface="Oracle Sans"/>
                  <a:rtl val="0"/>
                </a:rPr>
                <a:t>Object Storage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2C2CDEBE-B0CD-F2DE-9DC3-87797A0E4277}"/>
              </a:ext>
            </a:extLst>
          </p:cNvPr>
          <p:cNvGrpSpPr/>
          <p:nvPr/>
        </p:nvGrpSpPr>
        <p:grpSpPr>
          <a:xfrm>
            <a:off x="7821019" y="2420022"/>
            <a:ext cx="1048864" cy="725232"/>
            <a:chOff x="8838559" y="2528921"/>
            <a:chExt cx="1048864" cy="725232"/>
          </a:xfrm>
        </p:grpSpPr>
        <p:pic>
          <p:nvPicPr>
            <p:cNvPr id="119" name="Graphic 85">
              <a:extLst>
                <a:ext uri="{FF2B5EF4-FFF2-40B4-BE49-F238E27FC236}">
                  <a16:creationId xmlns:a16="http://schemas.microsoft.com/office/drawing/2014/main" id="{69E14E53-45B5-5395-FDC6-3DF72321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18443" y="2528921"/>
              <a:ext cx="489097" cy="457200"/>
            </a:xfrm>
            <a:prstGeom prst="rect">
              <a:avLst/>
            </a:prstGeom>
          </p:spPr>
        </p:pic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BB83C038-D648-9B9A-9DA3-652997043C53}"/>
                </a:ext>
              </a:extLst>
            </p:cNvPr>
            <p:cNvSpPr/>
            <p:nvPr/>
          </p:nvSpPr>
          <p:spPr>
            <a:xfrm>
              <a:off x="8838559" y="2940221"/>
              <a:ext cx="1048864" cy="3139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Identity &amp; Access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Management 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5CA8E7B1-5543-F67F-5501-4794317EC42F}"/>
              </a:ext>
            </a:extLst>
          </p:cNvPr>
          <p:cNvGrpSpPr/>
          <p:nvPr/>
        </p:nvGrpSpPr>
        <p:grpSpPr>
          <a:xfrm>
            <a:off x="7942480" y="3479124"/>
            <a:ext cx="805942" cy="629223"/>
            <a:chOff x="8985948" y="3490128"/>
            <a:chExt cx="805942" cy="629223"/>
          </a:xfrm>
        </p:grpSpPr>
        <p:pic>
          <p:nvPicPr>
            <p:cNvPr id="122" name="Graphic 86">
              <a:extLst>
                <a:ext uri="{FF2B5EF4-FFF2-40B4-BE49-F238E27FC236}">
                  <a16:creationId xmlns:a16="http://schemas.microsoft.com/office/drawing/2014/main" id="{24FE1D0E-3182-29BC-FD80-E88215324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160319" y="3490128"/>
              <a:ext cx="457200" cy="457200"/>
            </a:xfrm>
            <a:prstGeom prst="rect">
              <a:avLst/>
            </a:prstGeom>
          </p:spPr>
        </p:pic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6E8D54A-1426-2C1D-A483-0D994387F7AA}"/>
                </a:ext>
              </a:extLst>
            </p:cNvPr>
            <p:cNvSpPr/>
            <p:nvPr/>
          </p:nvSpPr>
          <p:spPr>
            <a:xfrm>
              <a:off x="8985948" y="3913269"/>
              <a:ext cx="805942" cy="2060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Auditing</a:t>
              </a:r>
            </a:p>
          </p:txBody>
        </p:sp>
      </p:grpSp>
      <p:sp>
        <p:nvSpPr>
          <p:cNvPr id="124" name="Rectangle 123">
            <a:extLst>
              <a:ext uri="{FF2B5EF4-FFF2-40B4-BE49-F238E27FC236}">
                <a16:creationId xmlns:a16="http://schemas.microsoft.com/office/drawing/2014/main" id="{222E99E9-2402-1B8C-126A-6EEED165A524}"/>
              </a:ext>
            </a:extLst>
          </p:cNvPr>
          <p:cNvSpPr/>
          <p:nvPr/>
        </p:nvSpPr>
        <p:spPr>
          <a:xfrm>
            <a:off x="7623846" y="1552926"/>
            <a:ext cx="1424482" cy="4398631"/>
          </a:xfrm>
          <a:prstGeom prst="rect">
            <a:avLst/>
          </a:prstGeom>
          <a:noFill/>
          <a:ln w="12700" cmpd="sng">
            <a:solidFill>
              <a:srgbClr val="BB501C"/>
            </a:solidFill>
            <a:prstDash val="lg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BB501C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Oracle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BB501C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Services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BB501C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Network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876A7AC6-D1E8-6706-9C5C-745F607B63B0}"/>
              </a:ext>
            </a:extLst>
          </p:cNvPr>
          <p:cNvGrpSpPr/>
          <p:nvPr/>
        </p:nvGrpSpPr>
        <p:grpSpPr>
          <a:xfrm>
            <a:off x="6978299" y="4697810"/>
            <a:ext cx="404261" cy="462799"/>
            <a:chOff x="1746730" y="4212478"/>
            <a:chExt cx="404261" cy="462799"/>
          </a:xfrm>
        </p:grpSpPr>
        <p:grpSp>
          <p:nvGrpSpPr>
            <p:cNvPr id="126" name="Graphic 4">
              <a:extLst>
                <a:ext uri="{FF2B5EF4-FFF2-40B4-BE49-F238E27FC236}">
                  <a16:creationId xmlns:a16="http://schemas.microsoft.com/office/drawing/2014/main" id="{1F089367-43DA-D806-212B-078ED660A75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33921" y="4212478"/>
              <a:ext cx="229878" cy="228600"/>
              <a:chOff x="3070458" y="2831687"/>
              <a:chExt cx="513346" cy="510493"/>
            </a:xfrm>
          </p:grpSpPr>
          <p:sp>
            <p:nvSpPr>
              <p:cNvPr id="130" name="Freeform: Shape 135">
                <a:extLst>
                  <a:ext uri="{FF2B5EF4-FFF2-40B4-BE49-F238E27FC236}">
                    <a16:creationId xmlns:a16="http://schemas.microsoft.com/office/drawing/2014/main" id="{1F993559-46ED-6EE2-3245-9E399889D245}"/>
                  </a:ext>
                </a:extLst>
              </p:cNvPr>
              <p:cNvSpPr/>
              <p:nvPr/>
            </p:nvSpPr>
            <p:spPr>
              <a:xfrm>
                <a:off x="3076575" y="2837795"/>
                <a:ext cx="503522" cy="500617"/>
              </a:xfrm>
              <a:custGeom>
                <a:avLst/>
                <a:gdLst>
                  <a:gd name="connsiteX0" fmla="*/ 278099 w 503522"/>
                  <a:gd name="connsiteY0" fmla="*/ 500618 h 500618"/>
                  <a:gd name="connsiteX1" fmla="*/ 177830 w 503522"/>
                  <a:gd name="connsiteY1" fmla="*/ 477165 h 500618"/>
                  <a:gd name="connsiteX2" fmla="*/ 98691 w 503522"/>
                  <a:gd name="connsiteY2" fmla="*/ 411360 h 500618"/>
                  <a:gd name="connsiteX3" fmla="*/ 64816 w 503522"/>
                  <a:gd name="connsiteY3" fmla="*/ 383036 h 500618"/>
                  <a:gd name="connsiteX4" fmla="*/ 50873 w 503522"/>
                  <a:gd name="connsiteY4" fmla="*/ 367770 h 500618"/>
                  <a:gd name="connsiteX5" fmla="*/ 38649 w 503522"/>
                  <a:gd name="connsiteY5" fmla="*/ 350554 h 500618"/>
                  <a:gd name="connsiteX6" fmla="*/ 35222 w 503522"/>
                  <a:gd name="connsiteY6" fmla="*/ 344939 h 500618"/>
                  <a:gd name="connsiteX7" fmla="*/ 31917 w 503522"/>
                  <a:gd name="connsiteY7" fmla="*/ 339568 h 500618"/>
                  <a:gd name="connsiteX8" fmla="*/ 27515 w 503522"/>
                  <a:gd name="connsiteY8" fmla="*/ 331997 h 500618"/>
                  <a:gd name="connsiteX9" fmla="*/ 24461 w 503522"/>
                  <a:gd name="connsiteY9" fmla="*/ 325894 h 500618"/>
                  <a:gd name="connsiteX10" fmla="*/ 21644 w 503522"/>
                  <a:gd name="connsiteY10" fmla="*/ 319907 h 500618"/>
                  <a:gd name="connsiteX11" fmla="*/ 18102 w 503522"/>
                  <a:gd name="connsiteY11" fmla="*/ 312457 h 500618"/>
                  <a:gd name="connsiteX12" fmla="*/ 15407 w 503522"/>
                  <a:gd name="connsiteY12" fmla="*/ 305378 h 500618"/>
                  <a:gd name="connsiteX13" fmla="*/ 12718 w 503522"/>
                  <a:gd name="connsiteY13" fmla="*/ 299151 h 500618"/>
                  <a:gd name="connsiteX14" fmla="*/ 10029 w 503522"/>
                  <a:gd name="connsiteY14" fmla="*/ 291825 h 500618"/>
                  <a:gd name="connsiteX15" fmla="*/ 7829 w 503522"/>
                  <a:gd name="connsiteY15" fmla="*/ 283399 h 500618"/>
                  <a:gd name="connsiteX16" fmla="*/ 6115 w 503522"/>
                  <a:gd name="connsiteY16" fmla="*/ 276806 h 500618"/>
                  <a:gd name="connsiteX17" fmla="*/ 4524 w 503522"/>
                  <a:gd name="connsiteY17" fmla="*/ 270335 h 500618"/>
                  <a:gd name="connsiteX18" fmla="*/ 2689 w 503522"/>
                  <a:gd name="connsiteY18" fmla="*/ 258124 h 500618"/>
                  <a:gd name="connsiteX19" fmla="*/ 1957 w 503522"/>
                  <a:gd name="connsiteY19" fmla="*/ 252630 h 500618"/>
                  <a:gd name="connsiteX20" fmla="*/ 1104 w 503522"/>
                  <a:gd name="connsiteY20" fmla="*/ 247623 h 500618"/>
                  <a:gd name="connsiteX21" fmla="*/ 0 w 503522"/>
                  <a:gd name="connsiteY21" fmla="*/ 225157 h 500618"/>
                  <a:gd name="connsiteX22" fmla="*/ 66126 w 503522"/>
                  <a:gd name="connsiteY22" fmla="*/ 66018 h 500618"/>
                  <a:gd name="connsiteX23" fmla="*/ 225513 w 503522"/>
                  <a:gd name="connsiteY23" fmla="*/ 0 h 500618"/>
                  <a:gd name="connsiteX24" fmla="*/ 247896 w 503522"/>
                  <a:gd name="connsiteY24" fmla="*/ 1099 h 500618"/>
                  <a:gd name="connsiteX25" fmla="*/ 252419 w 503522"/>
                  <a:gd name="connsiteY25" fmla="*/ 1709 h 500618"/>
                  <a:gd name="connsiteX26" fmla="*/ 255108 w 503522"/>
                  <a:gd name="connsiteY26" fmla="*/ 1709 h 500618"/>
                  <a:gd name="connsiteX27" fmla="*/ 269539 w 503522"/>
                  <a:gd name="connsiteY27" fmla="*/ 3907 h 500618"/>
                  <a:gd name="connsiteX28" fmla="*/ 275167 w 503522"/>
                  <a:gd name="connsiteY28" fmla="*/ 6105 h 500618"/>
                  <a:gd name="connsiteX29" fmla="*/ 277612 w 503522"/>
                  <a:gd name="connsiteY29" fmla="*/ 6716 h 500618"/>
                  <a:gd name="connsiteX30" fmla="*/ 289842 w 503522"/>
                  <a:gd name="connsiteY30" fmla="*/ 10013 h 500618"/>
                  <a:gd name="connsiteX31" fmla="*/ 296201 w 503522"/>
                  <a:gd name="connsiteY31" fmla="*/ 12088 h 500618"/>
                  <a:gd name="connsiteX32" fmla="*/ 298646 w 503522"/>
                  <a:gd name="connsiteY32" fmla="*/ 12943 h 500618"/>
                  <a:gd name="connsiteX33" fmla="*/ 309895 w 503522"/>
                  <a:gd name="connsiteY33" fmla="*/ 17094 h 500618"/>
                  <a:gd name="connsiteX34" fmla="*/ 317358 w 503522"/>
                  <a:gd name="connsiteY34" fmla="*/ 20391 h 500618"/>
                  <a:gd name="connsiteX35" fmla="*/ 318699 w 503522"/>
                  <a:gd name="connsiteY35" fmla="*/ 20391 h 500618"/>
                  <a:gd name="connsiteX36" fmla="*/ 329094 w 503522"/>
                  <a:gd name="connsiteY36" fmla="*/ 25397 h 500618"/>
                  <a:gd name="connsiteX37" fmla="*/ 337410 w 503522"/>
                  <a:gd name="connsiteY37" fmla="*/ 30037 h 500618"/>
                  <a:gd name="connsiteX38" fmla="*/ 347318 w 503522"/>
                  <a:gd name="connsiteY38" fmla="*/ 36020 h 500618"/>
                  <a:gd name="connsiteX39" fmla="*/ 355390 w 503522"/>
                  <a:gd name="connsiteY39" fmla="*/ 41515 h 500618"/>
                  <a:gd name="connsiteX40" fmla="*/ 364316 w 503522"/>
                  <a:gd name="connsiteY40" fmla="*/ 48230 h 500618"/>
                  <a:gd name="connsiteX41" fmla="*/ 375443 w 503522"/>
                  <a:gd name="connsiteY41" fmla="*/ 57755 h 500618"/>
                  <a:gd name="connsiteX42" fmla="*/ 404428 w 503522"/>
                  <a:gd name="connsiteY42" fmla="*/ 89013 h 500618"/>
                  <a:gd name="connsiteX43" fmla="*/ 490677 w 503522"/>
                  <a:gd name="connsiteY43" fmla="*/ 200552 h 500618"/>
                  <a:gd name="connsiteX44" fmla="*/ 493622 w 503522"/>
                  <a:gd name="connsiteY44" fmla="*/ 341429 h 500618"/>
                  <a:gd name="connsiteX45" fmla="*/ 412128 w 503522"/>
                  <a:gd name="connsiteY45" fmla="*/ 456470 h 500618"/>
                  <a:gd name="connsiteX46" fmla="*/ 278099 w 503522"/>
                  <a:gd name="connsiteY46" fmla="*/ 500618 h 500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503522" h="500618">
                    <a:moveTo>
                      <a:pt x="278099" y="500618"/>
                    </a:moveTo>
                    <a:cubicBezTo>
                      <a:pt x="243301" y="500689"/>
                      <a:pt x="208971" y="492661"/>
                      <a:pt x="177830" y="477165"/>
                    </a:cubicBezTo>
                    <a:cubicBezTo>
                      <a:pt x="146683" y="461675"/>
                      <a:pt x="119591" y="439139"/>
                      <a:pt x="98691" y="411360"/>
                    </a:cubicBezTo>
                    <a:cubicBezTo>
                      <a:pt x="86525" y="403018"/>
                      <a:pt x="75180" y="393534"/>
                      <a:pt x="64816" y="383036"/>
                    </a:cubicBezTo>
                    <a:cubicBezTo>
                      <a:pt x="59734" y="378358"/>
                      <a:pt x="55069" y="373250"/>
                      <a:pt x="50873" y="367770"/>
                    </a:cubicBezTo>
                    <a:cubicBezTo>
                      <a:pt x="48915" y="365332"/>
                      <a:pt x="40477" y="354096"/>
                      <a:pt x="38649" y="350554"/>
                    </a:cubicBezTo>
                    <a:cubicBezTo>
                      <a:pt x="36813" y="347012"/>
                      <a:pt x="36319" y="346890"/>
                      <a:pt x="35222" y="344939"/>
                    </a:cubicBezTo>
                    <a:lnTo>
                      <a:pt x="31917" y="339568"/>
                    </a:lnTo>
                    <a:cubicBezTo>
                      <a:pt x="30454" y="337002"/>
                      <a:pt x="28863" y="334563"/>
                      <a:pt x="27515" y="331997"/>
                    </a:cubicBezTo>
                    <a:cubicBezTo>
                      <a:pt x="26174" y="329430"/>
                      <a:pt x="25436" y="327967"/>
                      <a:pt x="24461" y="325894"/>
                    </a:cubicBezTo>
                    <a:lnTo>
                      <a:pt x="21644" y="319907"/>
                    </a:lnTo>
                    <a:cubicBezTo>
                      <a:pt x="20425" y="317469"/>
                      <a:pt x="19199" y="315024"/>
                      <a:pt x="18102" y="312457"/>
                    </a:cubicBezTo>
                    <a:cubicBezTo>
                      <a:pt x="16998" y="309896"/>
                      <a:pt x="16267" y="307820"/>
                      <a:pt x="15407" y="305378"/>
                    </a:cubicBezTo>
                    <a:lnTo>
                      <a:pt x="12718" y="299151"/>
                    </a:lnTo>
                    <a:cubicBezTo>
                      <a:pt x="11743" y="296831"/>
                      <a:pt x="10883" y="294389"/>
                      <a:pt x="10029" y="291825"/>
                    </a:cubicBezTo>
                    <a:cubicBezTo>
                      <a:pt x="9176" y="289260"/>
                      <a:pt x="8560" y="286208"/>
                      <a:pt x="7829" y="283399"/>
                    </a:cubicBezTo>
                    <a:lnTo>
                      <a:pt x="6115" y="276806"/>
                    </a:lnTo>
                    <a:cubicBezTo>
                      <a:pt x="6115" y="274730"/>
                      <a:pt x="5018" y="272532"/>
                      <a:pt x="4524" y="270335"/>
                    </a:cubicBezTo>
                    <a:cubicBezTo>
                      <a:pt x="4036" y="268137"/>
                      <a:pt x="3183" y="262520"/>
                      <a:pt x="2689" y="258124"/>
                    </a:cubicBezTo>
                    <a:lnTo>
                      <a:pt x="1957" y="252630"/>
                    </a:lnTo>
                    <a:cubicBezTo>
                      <a:pt x="1957" y="250920"/>
                      <a:pt x="1347" y="249333"/>
                      <a:pt x="1104" y="247623"/>
                    </a:cubicBezTo>
                    <a:cubicBezTo>
                      <a:pt x="366" y="240542"/>
                      <a:pt x="0" y="232849"/>
                      <a:pt x="0" y="225157"/>
                    </a:cubicBezTo>
                    <a:cubicBezTo>
                      <a:pt x="64" y="165461"/>
                      <a:pt x="23845" y="108230"/>
                      <a:pt x="66126" y="66018"/>
                    </a:cubicBezTo>
                    <a:cubicBezTo>
                      <a:pt x="108400" y="23807"/>
                      <a:pt x="165721" y="65"/>
                      <a:pt x="225513" y="0"/>
                    </a:cubicBezTo>
                    <a:cubicBezTo>
                      <a:pt x="232726" y="0"/>
                      <a:pt x="240311" y="0"/>
                      <a:pt x="247896" y="1099"/>
                    </a:cubicBezTo>
                    <a:lnTo>
                      <a:pt x="252419" y="1709"/>
                    </a:lnTo>
                    <a:lnTo>
                      <a:pt x="255108" y="1709"/>
                    </a:lnTo>
                    <a:cubicBezTo>
                      <a:pt x="259876" y="1709"/>
                      <a:pt x="264772" y="2931"/>
                      <a:pt x="269539" y="3907"/>
                    </a:cubicBezTo>
                    <a:lnTo>
                      <a:pt x="275167" y="6105"/>
                    </a:lnTo>
                    <a:lnTo>
                      <a:pt x="277612" y="6716"/>
                    </a:lnTo>
                    <a:cubicBezTo>
                      <a:pt x="282136" y="7814"/>
                      <a:pt x="286172" y="8792"/>
                      <a:pt x="289842" y="10013"/>
                    </a:cubicBezTo>
                    <a:lnTo>
                      <a:pt x="296201" y="12088"/>
                    </a:lnTo>
                    <a:lnTo>
                      <a:pt x="298646" y="12943"/>
                    </a:lnTo>
                    <a:lnTo>
                      <a:pt x="309895" y="17094"/>
                    </a:lnTo>
                    <a:cubicBezTo>
                      <a:pt x="312462" y="18071"/>
                      <a:pt x="314913" y="19292"/>
                      <a:pt x="317358" y="20391"/>
                    </a:cubicBezTo>
                    <a:lnTo>
                      <a:pt x="318699" y="20391"/>
                    </a:lnTo>
                    <a:lnTo>
                      <a:pt x="329094" y="25397"/>
                    </a:lnTo>
                    <a:lnTo>
                      <a:pt x="337410" y="30037"/>
                    </a:lnTo>
                    <a:cubicBezTo>
                      <a:pt x="340837" y="31991"/>
                      <a:pt x="344135" y="33944"/>
                      <a:pt x="347318" y="36020"/>
                    </a:cubicBezTo>
                    <a:lnTo>
                      <a:pt x="355390" y="41515"/>
                    </a:lnTo>
                    <a:lnTo>
                      <a:pt x="364316" y="48230"/>
                    </a:lnTo>
                    <a:cubicBezTo>
                      <a:pt x="368263" y="51123"/>
                      <a:pt x="371978" y="54306"/>
                      <a:pt x="375443" y="57755"/>
                    </a:cubicBezTo>
                    <a:cubicBezTo>
                      <a:pt x="386069" y="67241"/>
                      <a:pt x="395772" y="77707"/>
                      <a:pt x="404428" y="89013"/>
                    </a:cubicBezTo>
                    <a:cubicBezTo>
                      <a:pt x="444392" y="116022"/>
                      <a:pt x="474622" y="155117"/>
                      <a:pt x="490677" y="200552"/>
                    </a:cubicBezTo>
                    <a:cubicBezTo>
                      <a:pt x="506732" y="245987"/>
                      <a:pt x="507765" y="295366"/>
                      <a:pt x="493622" y="341429"/>
                    </a:cubicBezTo>
                    <a:cubicBezTo>
                      <a:pt x="479486" y="387496"/>
                      <a:pt x="450918" y="427819"/>
                      <a:pt x="412128" y="456470"/>
                    </a:cubicBezTo>
                    <a:cubicBezTo>
                      <a:pt x="373332" y="485128"/>
                      <a:pt x="326354" y="500599"/>
                      <a:pt x="278099" y="5006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6">
                <a:extLst>
                  <a:ext uri="{FF2B5EF4-FFF2-40B4-BE49-F238E27FC236}">
                    <a16:creationId xmlns:a16="http://schemas.microsoft.com/office/drawing/2014/main" id="{F3ED9EE7-2351-3015-6FA4-2644C08141C1}"/>
                  </a:ext>
                </a:extLst>
              </p:cNvPr>
              <p:cNvSpPr/>
              <p:nvPr/>
            </p:nvSpPr>
            <p:spPr>
              <a:xfrm>
                <a:off x="3070458" y="2831687"/>
                <a:ext cx="513346" cy="510493"/>
              </a:xfrm>
              <a:custGeom>
                <a:avLst/>
                <a:gdLst>
                  <a:gd name="connsiteX0" fmla="*/ 231629 w 513346"/>
                  <a:gd name="connsiteY0" fmla="*/ 12210 h 510493"/>
                  <a:gd name="connsiteX1" fmla="*/ 253395 w 513346"/>
                  <a:gd name="connsiteY1" fmla="*/ 13309 h 510493"/>
                  <a:gd name="connsiteX2" fmla="*/ 260364 w 513346"/>
                  <a:gd name="connsiteY2" fmla="*/ 14286 h 510493"/>
                  <a:gd name="connsiteX3" fmla="*/ 274430 w 513346"/>
                  <a:gd name="connsiteY3" fmla="*/ 16484 h 510493"/>
                  <a:gd name="connsiteX4" fmla="*/ 282746 w 513346"/>
                  <a:gd name="connsiteY4" fmla="*/ 18438 h 510493"/>
                  <a:gd name="connsiteX5" fmla="*/ 294976 w 513346"/>
                  <a:gd name="connsiteY5" fmla="*/ 21490 h 510493"/>
                  <a:gd name="connsiteX6" fmla="*/ 303293 w 513346"/>
                  <a:gd name="connsiteY6" fmla="*/ 24421 h 510493"/>
                  <a:gd name="connsiteX7" fmla="*/ 314420 w 513346"/>
                  <a:gd name="connsiteY7" fmla="*/ 28450 h 510493"/>
                  <a:gd name="connsiteX8" fmla="*/ 322858 w 513346"/>
                  <a:gd name="connsiteY8" fmla="*/ 32235 h 510493"/>
                  <a:gd name="connsiteX9" fmla="*/ 333009 w 513346"/>
                  <a:gd name="connsiteY9" fmla="*/ 37119 h 510493"/>
                  <a:gd name="connsiteX10" fmla="*/ 341203 w 513346"/>
                  <a:gd name="connsiteY10" fmla="*/ 41759 h 510493"/>
                  <a:gd name="connsiteX11" fmla="*/ 350745 w 513346"/>
                  <a:gd name="connsiteY11" fmla="*/ 47497 h 510493"/>
                  <a:gd name="connsiteX12" fmla="*/ 358568 w 513346"/>
                  <a:gd name="connsiteY12" fmla="*/ 52870 h 510493"/>
                  <a:gd name="connsiteX13" fmla="*/ 367378 w 513346"/>
                  <a:gd name="connsiteY13" fmla="*/ 59464 h 510493"/>
                  <a:gd name="connsiteX14" fmla="*/ 377895 w 513346"/>
                  <a:gd name="connsiteY14" fmla="*/ 68377 h 510493"/>
                  <a:gd name="connsiteX15" fmla="*/ 406873 w 513346"/>
                  <a:gd name="connsiteY15" fmla="*/ 99879 h 510493"/>
                  <a:gd name="connsiteX16" fmla="*/ 472075 w 513346"/>
                  <a:gd name="connsiteY16" fmla="*/ 168214 h 510493"/>
                  <a:gd name="connsiteX17" fmla="*/ 502401 w 513346"/>
                  <a:gd name="connsiteY17" fmla="*/ 257601 h 510493"/>
                  <a:gd name="connsiteX18" fmla="*/ 492230 w 513346"/>
                  <a:gd name="connsiteY18" fmla="*/ 351427 h 510493"/>
                  <a:gd name="connsiteX19" fmla="*/ 443436 w 513346"/>
                  <a:gd name="connsiteY19" fmla="*/ 432260 h 510493"/>
                  <a:gd name="connsiteX20" fmla="*/ 365100 w 513346"/>
                  <a:gd name="connsiteY20" fmla="*/ 485077 h 510493"/>
                  <a:gd name="connsiteX21" fmla="*/ 271773 w 513346"/>
                  <a:gd name="connsiteY21" fmla="*/ 500067 h 510493"/>
                  <a:gd name="connsiteX22" fmla="*/ 180802 w 513346"/>
                  <a:gd name="connsiteY22" fmla="*/ 474432 h 510493"/>
                  <a:gd name="connsiteX23" fmla="*/ 109087 w 513346"/>
                  <a:gd name="connsiteY23" fmla="*/ 412952 h 510493"/>
                  <a:gd name="connsiteX24" fmla="*/ 75334 w 513346"/>
                  <a:gd name="connsiteY24" fmla="*/ 384866 h 510493"/>
                  <a:gd name="connsiteX25" fmla="*/ 61885 w 513346"/>
                  <a:gd name="connsiteY25" fmla="*/ 369972 h 510493"/>
                  <a:gd name="connsiteX26" fmla="*/ 49654 w 513346"/>
                  <a:gd name="connsiteY26" fmla="*/ 353121 h 510493"/>
                  <a:gd name="connsiteX27" fmla="*/ 44758 w 513346"/>
                  <a:gd name="connsiteY27" fmla="*/ 345062 h 510493"/>
                  <a:gd name="connsiteX28" fmla="*/ 38771 w 513346"/>
                  <a:gd name="connsiteY28" fmla="*/ 335174 h 510493"/>
                  <a:gd name="connsiteX29" fmla="*/ 34491 w 513346"/>
                  <a:gd name="connsiteY29" fmla="*/ 326254 h 510493"/>
                  <a:gd name="connsiteX30" fmla="*/ 29595 w 513346"/>
                  <a:gd name="connsiteY30" fmla="*/ 316001 h 510493"/>
                  <a:gd name="connsiteX31" fmla="*/ 25925 w 513346"/>
                  <a:gd name="connsiteY31" fmla="*/ 306110 h 510493"/>
                  <a:gd name="connsiteX32" fmla="*/ 22261 w 513346"/>
                  <a:gd name="connsiteY32" fmla="*/ 296098 h 510493"/>
                  <a:gd name="connsiteX33" fmla="*/ 19322 w 513346"/>
                  <a:gd name="connsiteY33" fmla="*/ 284620 h 510493"/>
                  <a:gd name="connsiteX34" fmla="*/ 16877 w 513346"/>
                  <a:gd name="connsiteY34" fmla="*/ 275218 h 510493"/>
                  <a:gd name="connsiteX35" fmla="*/ 14798 w 513346"/>
                  <a:gd name="connsiteY35" fmla="*/ 261299 h 510493"/>
                  <a:gd name="connsiteX36" fmla="*/ 13579 w 513346"/>
                  <a:gd name="connsiteY36" fmla="*/ 253606 h 510493"/>
                  <a:gd name="connsiteX37" fmla="*/ 12231 w 513346"/>
                  <a:gd name="connsiteY37" fmla="*/ 231262 h 510493"/>
                  <a:gd name="connsiteX38" fmla="*/ 76701 w 513346"/>
                  <a:gd name="connsiteY38" fmla="*/ 76582 h 510493"/>
                  <a:gd name="connsiteX39" fmla="*/ 231629 w 513346"/>
                  <a:gd name="connsiteY39" fmla="*/ 12210 h 510493"/>
                  <a:gd name="connsiteX40" fmla="*/ 231629 w 513346"/>
                  <a:gd name="connsiteY40" fmla="*/ 0 h 510493"/>
                  <a:gd name="connsiteX41" fmla="*/ 68058 w 513346"/>
                  <a:gd name="connsiteY41" fmla="*/ 67949 h 510493"/>
                  <a:gd name="connsiteX42" fmla="*/ 1 w 513346"/>
                  <a:gd name="connsiteY42" fmla="*/ 231262 h 510493"/>
                  <a:gd name="connsiteX43" fmla="*/ 1226 w 513346"/>
                  <a:gd name="connsiteY43" fmla="*/ 254828 h 510493"/>
                  <a:gd name="connsiteX44" fmla="*/ 1958 w 513346"/>
                  <a:gd name="connsiteY44" fmla="*/ 260200 h 510493"/>
                  <a:gd name="connsiteX45" fmla="*/ 1958 w 513346"/>
                  <a:gd name="connsiteY45" fmla="*/ 263008 h 510493"/>
                  <a:gd name="connsiteX46" fmla="*/ 1958 w 513346"/>
                  <a:gd name="connsiteY46" fmla="*/ 265573 h 510493"/>
                  <a:gd name="connsiteX47" fmla="*/ 3793 w 513346"/>
                  <a:gd name="connsiteY47" fmla="*/ 277783 h 510493"/>
                  <a:gd name="connsiteX48" fmla="*/ 5506 w 513346"/>
                  <a:gd name="connsiteY48" fmla="*/ 284620 h 510493"/>
                  <a:gd name="connsiteX49" fmla="*/ 6360 w 513346"/>
                  <a:gd name="connsiteY49" fmla="*/ 287673 h 510493"/>
                  <a:gd name="connsiteX50" fmla="*/ 7091 w 513346"/>
                  <a:gd name="connsiteY50" fmla="*/ 290847 h 510493"/>
                  <a:gd name="connsiteX51" fmla="*/ 9542 w 513346"/>
                  <a:gd name="connsiteY51" fmla="*/ 299761 h 510493"/>
                  <a:gd name="connsiteX52" fmla="*/ 12231 w 513346"/>
                  <a:gd name="connsiteY52" fmla="*/ 307453 h 510493"/>
                  <a:gd name="connsiteX53" fmla="*/ 13328 w 513346"/>
                  <a:gd name="connsiteY53" fmla="*/ 310384 h 510493"/>
                  <a:gd name="connsiteX54" fmla="*/ 14432 w 513346"/>
                  <a:gd name="connsiteY54" fmla="*/ 313436 h 510493"/>
                  <a:gd name="connsiteX55" fmla="*/ 17243 w 513346"/>
                  <a:gd name="connsiteY55" fmla="*/ 320883 h 510493"/>
                  <a:gd name="connsiteX56" fmla="*/ 20913 w 513346"/>
                  <a:gd name="connsiteY56" fmla="*/ 328821 h 510493"/>
                  <a:gd name="connsiteX57" fmla="*/ 22383 w 513346"/>
                  <a:gd name="connsiteY57" fmla="*/ 331631 h 510493"/>
                  <a:gd name="connsiteX58" fmla="*/ 23724 w 513346"/>
                  <a:gd name="connsiteY58" fmla="*/ 334558 h 510493"/>
                  <a:gd name="connsiteX59" fmla="*/ 26906 w 513346"/>
                  <a:gd name="connsiteY59" fmla="*/ 341032 h 510493"/>
                  <a:gd name="connsiteX60" fmla="*/ 31552 w 513346"/>
                  <a:gd name="connsiteY60" fmla="*/ 348970 h 510493"/>
                  <a:gd name="connsiteX61" fmla="*/ 33144 w 513346"/>
                  <a:gd name="connsiteY61" fmla="*/ 351530 h 510493"/>
                  <a:gd name="connsiteX62" fmla="*/ 34735 w 513346"/>
                  <a:gd name="connsiteY62" fmla="*/ 354097 h 510493"/>
                  <a:gd name="connsiteX63" fmla="*/ 38399 w 513346"/>
                  <a:gd name="connsiteY63" fmla="*/ 360077 h 510493"/>
                  <a:gd name="connsiteX64" fmla="*/ 51611 w 513346"/>
                  <a:gd name="connsiteY64" fmla="*/ 377781 h 510493"/>
                  <a:gd name="connsiteX65" fmla="*/ 66165 w 513346"/>
                  <a:gd name="connsiteY65" fmla="*/ 393900 h 510493"/>
                  <a:gd name="connsiteX66" fmla="*/ 99673 w 513346"/>
                  <a:gd name="connsiteY66" fmla="*/ 421987 h 510493"/>
                  <a:gd name="connsiteX67" fmla="*/ 175559 w 513346"/>
                  <a:gd name="connsiteY67" fmla="*/ 484692 h 510493"/>
                  <a:gd name="connsiteX68" fmla="*/ 270689 w 513346"/>
                  <a:gd name="connsiteY68" fmla="*/ 510225 h 510493"/>
                  <a:gd name="connsiteX69" fmla="*/ 367840 w 513346"/>
                  <a:gd name="connsiteY69" fmla="*/ 493958 h 510493"/>
                  <a:gd name="connsiteX70" fmla="*/ 449417 w 513346"/>
                  <a:gd name="connsiteY70" fmla="*/ 438831 h 510493"/>
                  <a:gd name="connsiteX71" fmla="*/ 500655 w 513346"/>
                  <a:gd name="connsiteY71" fmla="*/ 354835 h 510493"/>
                  <a:gd name="connsiteX72" fmla="*/ 512276 w 513346"/>
                  <a:gd name="connsiteY72" fmla="*/ 257167 h 510493"/>
                  <a:gd name="connsiteX73" fmla="*/ 482175 w 513346"/>
                  <a:gd name="connsiteY73" fmla="*/ 163518 h 510493"/>
                  <a:gd name="connsiteX74" fmla="*/ 415806 w 513346"/>
                  <a:gd name="connsiteY74" fmla="*/ 90844 h 510493"/>
                  <a:gd name="connsiteX75" fmla="*/ 386455 w 513346"/>
                  <a:gd name="connsiteY75" fmla="*/ 59220 h 510493"/>
                  <a:gd name="connsiteX76" fmla="*/ 375443 w 513346"/>
                  <a:gd name="connsiteY76" fmla="*/ 49818 h 510493"/>
                  <a:gd name="connsiteX77" fmla="*/ 366152 w 513346"/>
                  <a:gd name="connsiteY77" fmla="*/ 42858 h 510493"/>
                  <a:gd name="connsiteX78" fmla="*/ 357836 w 513346"/>
                  <a:gd name="connsiteY78" fmla="*/ 37241 h 510493"/>
                  <a:gd name="connsiteX79" fmla="*/ 347928 w 513346"/>
                  <a:gd name="connsiteY79" fmla="*/ 31258 h 510493"/>
                  <a:gd name="connsiteX80" fmla="*/ 339246 w 513346"/>
                  <a:gd name="connsiteY80" fmla="*/ 26374 h 510493"/>
                  <a:gd name="connsiteX81" fmla="*/ 328485 w 513346"/>
                  <a:gd name="connsiteY81" fmla="*/ 21124 h 510493"/>
                  <a:gd name="connsiteX82" fmla="*/ 327016 w 513346"/>
                  <a:gd name="connsiteY82" fmla="*/ 20513 h 510493"/>
                  <a:gd name="connsiteX83" fmla="*/ 319559 w 513346"/>
                  <a:gd name="connsiteY83" fmla="*/ 17216 h 510493"/>
                  <a:gd name="connsiteX84" fmla="*/ 308060 w 513346"/>
                  <a:gd name="connsiteY84" fmla="*/ 12943 h 510493"/>
                  <a:gd name="connsiteX85" fmla="*/ 305006 w 513346"/>
                  <a:gd name="connsiteY85" fmla="*/ 12210 h 510493"/>
                  <a:gd name="connsiteX86" fmla="*/ 298403 w 513346"/>
                  <a:gd name="connsiteY86" fmla="*/ 9890 h 510493"/>
                  <a:gd name="connsiteX87" fmla="*/ 286172 w 513346"/>
                  <a:gd name="connsiteY87" fmla="*/ 6716 h 510493"/>
                  <a:gd name="connsiteX88" fmla="*/ 285313 w 513346"/>
                  <a:gd name="connsiteY88" fmla="*/ 6716 h 510493"/>
                  <a:gd name="connsiteX89" fmla="*/ 282868 w 513346"/>
                  <a:gd name="connsiteY89" fmla="*/ 5861 h 510493"/>
                  <a:gd name="connsiteX90" fmla="*/ 276875 w 513346"/>
                  <a:gd name="connsiteY90" fmla="*/ 4518 h 510493"/>
                  <a:gd name="connsiteX91" fmla="*/ 261955 w 513346"/>
                  <a:gd name="connsiteY91" fmla="*/ 2198 h 510493"/>
                  <a:gd name="connsiteX92" fmla="*/ 259632 w 513346"/>
                  <a:gd name="connsiteY92" fmla="*/ 2198 h 510493"/>
                  <a:gd name="connsiteX93" fmla="*/ 254499 w 513346"/>
                  <a:gd name="connsiteY93" fmla="*/ 1099 h 510493"/>
                  <a:gd name="connsiteX94" fmla="*/ 231629 w 513346"/>
                  <a:gd name="connsiteY94" fmla="*/ 0 h 51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513346" h="510493">
                    <a:moveTo>
                      <a:pt x="231629" y="12210"/>
                    </a:moveTo>
                    <a:cubicBezTo>
                      <a:pt x="238900" y="12208"/>
                      <a:pt x="246164" y="12574"/>
                      <a:pt x="253395" y="13309"/>
                    </a:cubicBezTo>
                    <a:lnTo>
                      <a:pt x="260364" y="14286"/>
                    </a:lnTo>
                    <a:cubicBezTo>
                      <a:pt x="265138" y="14897"/>
                      <a:pt x="269784" y="15507"/>
                      <a:pt x="274430" y="16484"/>
                    </a:cubicBezTo>
                    <a:cubicBezTo>
                      <a:pt x="277247" y="16484"/>
                      <a:pt x="279935" y="17827"/>
                      <a:pt x="282746" y="18438"/>
                    </a:cubicBezTo>
                    <a:lnTo>
                      <a:pt x="294976" y="21490"/>
                    </a:lnTo>
                    <a:lnTo>
                      <a:pt x="303293" y="24421"/>
                    </a:lnTo>
                    <a:cubicBezTo>
                      <a:pt x="307085" y="25764"/>
                      <a:pt x="310755" y="26985"/>
                      <a:pt x="314420" y="28450"/>
                    </a:cubicBezTo>
                    <a:lnTo>
                      <a:pt x="322858" y="32235"/>
                    </a:lnTo>
                    <a:lnTo>
                      <a:pt x="333009" y="37119"/>
                    </a:lnTo>
                    <a:cubicBezTo>
                      <a:pt x="335820" y="38584"/>
                      <a:pt x="338515" y="40171"/>
                      <a:pt x="341203" y="41759"/>
                    </a:cubicBezTo>
                    <a:cubicBezTo>
                      <a:pt x="343892" y="43346"/>
                      <a:pt x="347684" y="45544"/>
                      <a:pt x="350745" y="47497"/>
                    </a:cubicBezTo>
                    <a:cubicBezTo>
                      <a:pt x="353800" y="49451"/>
                      <a:pt x="356001" y="51039"/>
                      <a:pt x="358568" y="52870"/>
                    </a:cubicBezTo>
                    <a:cubicBezTo>
                      <a:pt x="361141" y="54702"/>
                      <a:pt x="364439" y="57144"/>
                      <a:pt x="367378" y="59464"/>
                    </a:cubicBezTo>
                    <a:lnTo>
                      <a:pt x="377895" y="68377"/>
                    </a:lnTo>
                    <a:cubicBezTo>
                      <a:pt x="388547" y="77920"/>
                      <a:pt x="398256" y="88470"/>
                      <a:pt x="406873" y="99879"/>
                    </a:cubicBezTo>
                    <a:cubicBezTo>
                      <a:pt x="433324" y="117654"/>
                      <a:pt x="455577" y="140974"/>
                      <a:pt x="472075" y="168214"/>
                    </a:cubicBezTo>
                    <a:cubicBezTo>
                      <a:pt x="488572" y="195454"/>
                      <a:pt x="498923" y="225958"/>
                      <a:pt x="502401" y="257601"/>
                    </a:cubicBezTo>
                    <a:cubicBezTo>
                      <a:pt x="505885" y="289244"/>
                      <a:pt x="502414" y="321262"/>
                      <a:pt x="492230" y="351427"/>
                    </a:cubicBezTo>
                    <a:cubicBezTo>
                      <a:pt x="482047" y="381593"/>
                      <a:pt x="465395" y="409179"/>
                      <a:pt x="443436" y="432260"/>
                    </a:cubicBezTo>
                    <a:cubicBezTo>
                      <a:pt x="421485" y="455348"/>
                      <a:pt x="394752" y="473373"/>
                      <a:pt x="365100" y="485077"/>
                    </a:cubicBezTo>
                    <a:cubicBezTo>
                      <a:pt x="335454" y="496788"/>
                      <a:pt x="303607" y="501902"/>
                      <a:pt x="271773" y="500067"/>
                    </a:cubicBezTo>
                    <a:cubicBezTo>
                      <a:pt x="239946" y="498226"/>
                      <a:pt x="208901" y="489479"/>
                      <a:pt x="180802" y="474432"/>
                    </a:cubicBezTo>
                    <a:cubicBezTo>
                      <a:pt x="152702" y="459391"/>
                      <a:pt x="128228" y="438408"/>
                      <a:pt x="109087" y="412952"/>
                    </a:cubicBezTo>
                    <a:cubicBezTo>
                      <a:pt x="96921" y="404738"/>
                      <a:pt x="85614" y="395331"/>
                      <a:pt x="75334" y="384866"/>
                    </a:cubicBezTo>
                    <a:cubicBezTo>
                      <a:pt x="75334" y="384866"/>
                      <a:pt x="64329" y="372654"/>
                      <a:pt x="61885" y="369972"/>
                    </a:cubicBezTo>
                    <a:cubicBezTo>
                      <a:pt x="59433" y="367283"/>
                      <a:pt x="51611" y="356413"/>
                      <a:pt x="49654" y="353121"/>
                    </a:cubicBezTo>
                    <a:cubicBezTo>
                      <a:pt x="47697" y="349823"/>
                      <a:pt x="46349" y="347744"/>
                      <a:pt x="44758" y="345062"/>
                    </a:cubicBezTo>
                    <a:cubicBezTo>
                      <a:pt x="43173" y="342373"/>
                      <a:pt x="40600" y="338465"/>
                      <a:pt x="38771" y="335174"/>
                    </a:cubicBezTo>
                    <a:cubicBezTo>
                      <a:pt x="36936" y="331875"/>
                      <a:pt x="35832" y="329187"/>
                      <a:pt x="34491" y="326254"/>
                    </a:cubicBezTo>
                    <a:cubicBezTo>
                      <a:pt x="33144" y="323328"/>
                      <a:pt x="31065" y="319542"/>
                      <a:pt x="29595" y="316001"/>
                    </a:cubicBezTo>
                    <a:cubicBezTo>
                      <a:pt x="28132" y="312460"/>
                      <a:pt x="27150" y="309407"/>
                      <a:pt x="25925" y="306110"/>
                    </a:cubicBezTo>
                    <a:cubicBezTo>
                      <a:pt x="24706" y="302813"/>
                      <a:pt x="23358" y="299517"/>
                      <a:pt x="22261" y="296098"/>
                    </a:cubicBezTo>
                    <a:cubicBezTo>
                      <a:pt x="21157" y="292679"/>
                      <a:pt x="20304" y="288406"/>
                      <a:pt x="19322" y="284620"/>
                    </a:cubicBezTo>
                    <a:cubicBezTo>
                      <a:pt x="18346" y="280835"/>
                      <a:pt x="17615" y="278393"/>
                      <a:pt x="16877" y="275218"/>
                    </a:cubicBezTo>
                    <a:cubicBezTo>
                      <a:pt x="16145" y="272044"/>
                      <a:pt x="15407" y="265938"/>
                      <a:pt x="14798" y="261299"/>
                    </a:cubicBezTo>
                    <a:cubicBezTo>
                      <a:pt x="14798" y="258735"/>
                      <a:pt x="13822" y="256171"/>
                      <a:pt x="13579" y="253606"/>
                    </a:cubicBezTo>
                    <a:cubicBezTo>
                      <a:pt x="12680" y="246280"/>
                      <a:pt x="12231" y="238832"/>
                      <a:pt x="12231" y="231262"/>
                    </a:cubicBezTo>
                    <a:cubicBezTo>
                      <a:pt x="12424" y="173225"/>
                      <a:pt x="35601" y="117621"/>
                      <a:pt x="76701" y="76582"/>
                    </a:cubicBezTo>
                    <a:cubicBezTo>
                      <a:pt x="117808" y="35544"/>
                      <a:pt x="173499" y="12403"/>
                      <a:pt x="231629" y="12210"/>
                    </a:cubicBezTo>
                    <a:close/>
                    <a:moveTo>
                      <a:pt x="231629" y="0"/>
                    </a:moveTo>
                    <a:cubicBezTo>
                      <a:pt x="170259" y="193"/>
                      <a:pt x="111455" y="24620"/>
                      <a:pt x="68058" y="67949"/>
                    </a:cubicBezTo>
                    <a:cubicBezTo>
                      <a:pt x="24660" y="111276"/>
                      <a:pt x="193" y="169987"/>
                      <a:pt x="1" y="231262"/>
                    </a:cubicBezTo>
                    <a:cubicBezTo>
                      <a:pt x="-19" y="239133"/>
                      <a:pt x="392" y="247000"/>
                      <a:pt x="1226" y="254828"/>
                    </a:cubicBezTo>
                    <a:cubicBezTo>
                      <a:pt x="1226" y="256659"/>
                      <a:pt x="1226" y="258490"/>
                      <a:pt x="1958" y="260200"/>
                    </a:cubicBezTo>
                    <a:cubicBezTo>
                      <a:pt x="2689" y="261909"/>
                      <a:pt x="1958" y="262031"/>
                      <a:pt x="1958" y="263008"/>
                    </a:cubicBezTo>
                    <a:lnTo>
                      <a:pt x="1958" y="265573"/>
                    </a:lnTo>
                    <a:cubicBezTo>
                      <a:pt x="1958" y="269480"/>
                      <a:pt x="2940" y="273509"/>
                      <a:pt x="3793" y="277783"/>
                    </a:cubicBezTo>
                    <a:cubicBezTo>
                      <a:pt x="4646" y="282056"/>
                      <a:pt x="4890" y="282300"/>
                      <a:pt x="5506" y="284620"/>
                    </a:cubicBezTo>
                    <a:cubicBezTo>
                      <a:pt x="6116" y="286940"/>
                      <a:pt x="5506" y="286696"/>
                      <a:pt x="6360" y="287673"/>
                    </a:cubicBezTo>
                    <a:lnTo>
                      <a:pt x="7091" y="290847"/>
                    </a:lnTo>
                    <a:cubicBezTo>
                      <a:pt x="7829" y="293900"/>
                      <a:pt x="8561" y="296830"/>
                      <a:pt x="9542" y="299761"/>
                    </a:cubicBezTo>
                    <a:cubicBezTo>
                      <a:pt x="10518" y="302691"/>
                      <a:pt x="11249" y="304889"/>
                      <a:pt x="12231" y="307453"/>
                    </a:cubicBezTo>
                    <a:lnTo>
                      <a:pt x="13328" y="310384"/>
                    </a:lnTo>
                    <a:lnTo>
                      <a:pt x="14432" y="313436"/>
                    </a:lnTo>
                    <a:cubicBezTo>
                      <a:pt x="15241" y="315965"/>
                      <a:pt x="16177" y="318451"/>
                      <a:pt x="17243" y="320883"/>
                    </a:cubicBezTo>
                    <a:cubicBezTo>
                      <a:pt x="18346" y="323572"/>
                      <a:pt x="19694" y="326254"/>
                      <a:pt x="20913" y="328821"/>
                    </a:cubicBezTo>
                    <a:lnTo>
                      <a:pt x="22383" y="331631"/>
                    </a:lnTo>
                    <a:lnTo>
                      <a:pt x="23724" y="334558"/>
                    </a:lnTo>
                    <a:cubicBezTo>
                      <a:pt x="24660" y="336778"/>
                      <a:pt x="25726" y="338934"/>
                      <a:pt x="26906" y="341032"/>
                    </a:cubicBezTo>
                    <a:cubicBezTo>
                      <a:pt x="28376" y="343721"/>
                      <a:pt x="29961" y="346281"/>
                      <a:pt x="31552" y="348970"/>
                    </a:cubicBezTo>
                    <a:lnTo>
                      <a:pt x="33144" y="351530"/>
                    </a:lnTo>
                    <a:lnTo>
                      <a:pt x="34735" y="354097"/>
                    </a:lnTo>
                    <a:cubicBezTo>
                      <a:pt x="35954" y="356169"/>
                      <a:pt x="37058" y="358127"/>
                      <a:pt x="38399" y="360077"/>
                    </a:cubicBezTo>
                    <a:cubicBezTo>
                      <a:pt x="39747" y="362034"/>
                      <a:pt x="49410" y="375221"/>
                      <a:pt x="51611" y="377781"/>
                    </a:cubicBezTo>
                    <a:cubicBezTo>
                      <a:pt x="56020" y="383537"/>
                      <a:pt x="60884" y="388927"/>
                      <a:pt x="66165" y="393900"/>
                    </a:cubicBezTo>
                    <a:cubicBezTo>
                      <a:pt x="76400" y="404321"/>
                      <a:pt x="87623" y="413722"/>
                      <a:pt x="99673" y="421987"/>
                    </a:cubicBezTo>
                    <a:cubicBezTo>
                      <a:pt x="120169" y="448084"/>
                      <a:pt x="146048" y="469472"/>
                      <a:pt x="175559" y="484692"/>
                    </a:cubicBezTo>
                    <a:cubicBezTo>
                      <a:pt x="205064" y="499920"/>
                      <a:pt x="237513" y="508627"/>
                      <a:pt x="270689" y="510225"/>
                    </a:cubicBezTo>
                    <a:cubicBezTo>
                      <a:pt x="303864" y="511823"/>
                      <a:pt x="337000" y="506279"/>
                      <a:pt x="367840" y="493958"/>
                    </a:cubicBezTo>
                    <a:cubicBezTo>
                      <a:pt x="398679" y="481638"/>
                      <a:pt x="426503" y="462837"/>
                      <a:pt x="449417" y="438831"/>
                    </a:cubicBezTo>
                    <a:cubicBezTo>
                      <a:pt x="472338" y="414826"/>
                      <a:pt x="489811" y="386175"/>
                      <a:pt x="500655" y="354835"/>
                    </a:cubicBezTo>
                    <a:cubicBezTo>
                      <a:pt x="511506" y="323488"/>
                      <a:pt x="515466" y="290177"/>
                      <a:pt x="512276" y="257167"/>
                    </a:cubicBezTo>
                    <a:cubicBezTo>
                      <a:pt x="509087" y="224156"/>
                      <a:pt x="498827" y="192217"/>
                      <a:pt x="482175" y="163518"/>
                    </a:cubicBezTo>
                    <a:cubicBezTo>
                      <a:pt x="465530" y="134820"/>
                      <a:pt x="442891" y="110034"/>
                      <a:pt x="415806" y="90844"/>
                    </a:cubicBezTo>
                    <a:cubicBezTo>
                      <a:pt x="407028" y="79413"/>
                      <a:pt x="397203" y="68826"/>
                      <a:pt x="386455" y="59220"/>
                    </a:cubicBezTo>
                    <a:cubicBezTo>
                      <a:pt x="382984" y="55860"/>
                      <a:pt x="379307" y="52720"/>
                      <a:pt x="375443" y="49818"/>
                    </a:cubicBezTo>
                    <a:lnTo>
                      <a:pt x="366152" y="42858"/>
                    </a:lnTo>
                    <a:lnTo>
                      <a:pt x="357836" y="37241"/>
                    </a:lnTo>
                    <a:cubicBezTo>
                      <a:pt x="354653" y="35166"/>
                      <a:pt x="351233" y="33212"/>
                      <a:pt x="347928" y="31258"/>
                    </a:cubicBezTo>
                    <a:cubicBezTo>
                      <a:pt x="344630" y="29304"/>
                      <a:pt x="342185" y="27839"/>
                      <a:pt x="339246" y="26374"/>
                    </a:cubicBezTo>
                    <a:lnTo>
                      <a:pt x="328485" y="21124"/>
                    </a:lnTo>
                    <a:lnTo>
                      <a:pt x="327016" y="20513"/>
                    </a:lnTo>
                    <a:lnTo>
                      <a:pt x="319559" y="17216"/>
                    </a:lnTo>
                    <a:cubicBezTo>
                      <a:pt x="315767" y="15629"/>
                      <a:pt x="311853" y="14286"/>
                      <a:pt x="308060" y="12943"/>
                    </a:cubicBezTo>
                    <a:lnTo>
                      <a:pt x="305006" y="12210"/>
                    </a:lnTo>
                    <a:lnTo>
                      <a:pt x="298403" y="9890"/>
                    </a:lnTo>
                    <a:cubicBezTo>
                      <a:pt x="294367" y="8669"/>
                      <a:pt x="290331" y="7693"/>
                      <a:pt x="286172" y="6716"/>
                    </a:cubicBezTo>
                    <a:lnTo>
                      <a:pt x="285313" y="6716"/>
                    </a:lnTo>
                    <a:lnTo>
                      <a:pt x="282868" y="5861"/>
                    </a:lnTo>
                    <a:lnTo>
                      <a:pt x="276875" y="4518"/>
                    </a:lnTo>
                    <a:cubicBezTo>
                      <a:pt x="271863" y="3541"/>
                      <a:pt x="266851" y="2809"/>
                      <a:pt x="261955" y="2198"/>
                    </a:cubicBezTo>
                    <a:lnTo>
                      <a:pt x="259632" y="2198"/>
                    </a:lnTo>
                    <a:lnTo>
                      <a:pt x="254499" y="1099"/>
                    </a:lnTo>
                    <a:cubicBezTo>
                      <a:pt x="246793" y="0"/>
                      <a:pt x="239086" y="0"/>
                      <a:pt x="2316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7">
                <a:extLst>
                  <a:ext uri="{FF2B5EF4-FFF2-40B4-BE49-F238E27FC236}">
                    <a16:creationId xmlns:a16="http://schemas.microsoft.com/office/drawing/2014/main" id="{ACADC7A1-39C5-7F6D-EBE0-C7317540737F}"/>
                  </a:ext>
                </a:extLst>
              </p:cNvPr>
              <p:cNvSpPr/>
              <p:nvPr/>
            </p:nvSpPr>
            <p:spPr>
              <a:xfrm>
                <a:off x="3078308" y="2839413"/>
                <a:ext cx="371270" cy="377274"/>
              </a:xfrm>
              <a:custGeom>
                <a:avLst/>
                <a:gdLst>
                  <a:gd name="connsiteX0" fmla="*/ 48170 w 371270"/>
                  <a:gd name="connsiteY0" fmla="*/ 321229 h 377274"/>
                  <a:gd name="connsiteX1" fmla="*/ 22727 w 371270"/>
                  <a:gd name="connsiteY1" fmla="*/ 223550 h 377274"/>
                  <a:gd name="connsiteX2" fmla="*/ 48253 w 371270"/>
                  <a:gd name="connsiteY2" fmla="*/ 125778 h 377274"/>
                  <a:gd name="connsiteX3" fmla="*/ 118222 w 371270"/>
                  <a:gd name="connsiteY3" fmla="*/ 52782 h 377274"/>
                  <a:gd name="connsiteX4" fmla="*/ 214931 w 371270"/>
                  <a:gd name="connsiteY4" fmla="*/ 23034 h 377274"/>
                  <a:gd name="connsiteX5" fmla="*/ 313910 w 371270"/>
                  <a:gd name="connsiteY5" fmla="*/ 44059 h 377274"/>
                  <a:gd name="connsiteX6" fmla="*/ 371270 w 371270"/>
                  <a:gd name="connsiteY6" fmla="*/ 60910 h 377274"/>
                  <a:gd name="connsiteX7" fmla="*/ 214770 w 371270"/>
                  <a:gd name="connsiteY7" fmla="*/ 50 h 377274"/>
                  <a:gd name="connsiteX8" fmla="*/ 61010 w 371270"/>
                  <a:gd name="connsiteY8" fmla="*/ 67503 h 377274"/>
                  <a:gd name="connsiteX9" fmla="*/ 50 w 371270"/>
                  <a:gd name="connsiteY9" fmla="*/ 223755 h 377274"/>
                  <a:gd name="connsiteX10" fmla="*/ 67613 w 371270"/>
                  <a:gd name="connsiteY10" fmla="*/ 377274 h 377274"/>
                  <a:gd name="connsiteX11" fmla="*/ 48170 w 371270"/>
                  <a:gd name="connsiteY11" fmla="*/ 321229 h 377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1270" h="377274">
                    <a:moveTo>
                      <a:pt x="48170" y="321229"/>
                    </a:moveTo>
                    <a:cubicBezTo>
                      <a:pt x="31409" y="291400"/>
                      <a:pt x="22644" y="257753"/>
                      <a:pt x="22727" y="223550"/>
                    </a:cubicBezTo>
                    <a:cubicBezTo>
                      <a:pt x="22753" y="189320"/>
                      <a:pt x="31537" y="155665"/>
                      <a:pt x="48253" y="125778"/>
                    </a:cubicBezTo>
                    <a:cubicBezTo>
                      <a:pt x="64963" y="95891"/>
                      <a:pt x="89052" y="70764"/>
                      <a:pt x="118222" y="52782"/>
                    </a:cubicBezTo>
                    <a:cubicBezTo>
                      <a:pt x="147393" y="34801"/>
                      <a:pt x="180684" y="24560"/>
                      <a:pt x="214931" y="23034"/>
                    </a:cubicBezTo>
                    <a:cubicBezTo>
                      <a:pt x="249184" y="21507"/>
                      <a:pt x="283251" y="28745"/>
                      <a:pt x="313910" y="44059"/>
                    </a:cubicBezTo>
                    <a:cubicBezTo>
                      <a:pt x="333687" y="47146"/>
                      <a:pt x="352970" y="52811"/>
                      <a:pt x="371270" y="60910"/>
                    </a:cubicBezTo>
                    <a:cubicBezTo>
                      <a:pt x="329253" y="20706"/>
                      <a:pt x="272958" y="-1187"/>
                      <a:pt x="214770" y="50"/>
                    </a:cubicBezTo>
                    <a:cubicBezTo>
                      <a:pt x="156589" y="1286"/>
                      <a:pt x="101276" y="25550"/>
                      <a:pt x="61010" y="67503"/>
                    </a:cubicBezTo>
                    <a:cubicBezTo>
                      <a:pt x="20738" y="109456"/>
                      <a:pt x="-1189" y="165661"/>
                      <a:pt x="50" y="223755"/>
                    </a:cubicBezTo>
                    <a:cubicBezTo>
                      <a:pt x="1288" y="281849"/>
                      <a:pt x="25595" y="337073"/>
                      <a:pt x="67613" y="377274"/>
                    </a:cubicBezTo>
                    <a:cubicBezTo>
                      <a:pt x="58687" y="359531"/>
                      <a:pt x="52148" y="340685"/>
                      <a:pt x="48170" y="321229"/>
                    </a:cubicBez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8">
                <a:extLst>
                  <a:ext uri="{FF2B5EF4-FFF2-40B4-BE49-F238E27FC236}">
                    <a16:creationId xmlns:a16="http://schemas.microsoft.com/office/drawing/2014/main" id="{163C06C4-14EC-7D07-E4C9-AD78C389B68D}"/>
                  </a:ext>
                </a:extLst>
              </p:cNvPr>
              <p:cNvSpPr/>
              <p:nvPr/>
            </p:nvSpPr>
            <p:spPr>
              <a:xfrm>
                <a:off x="3135769" y="2894082"/>
                <a:ext cx="439041" cy="438346"/>
              </a:xfrm>
              <a:custGeom>
                <a:avLst/>
                <a:gdLst>
                  <a:gd name="connsiteX0" fmla="*/ 218905 w 439041"/>
                  <a:gd name="connsiteY0" fmla="*/ 0 h 438346"/>
                  <a:gd name="connsiteX1" fmla="*/ 97177 w 439041"/>
                  <a:gd name="connsiteY1" fmla="*/ 37192 h 438346"/>
                  <a:gd name="connsiteX2" fmla="*/ 16595 w 439041"/>
                  <a:gd name="connsiteY2" fmla="*/ 135582 h 438346"/>
                  <a:gd name="connsiteX3" fmla="*/ 4248 w 439041"/>
                  <a:gd name="connsiteY3" fmla="*/ 262082 h 438346"/>
                  <a:gd name="connsiteX4" fmla="*/ 64297 w 439041"/>
                  <a:gd name="connsiteY4" fmla="*/ 374152 h 438346"/>
                  <a:gd name="connsiteX5" fmla="*/ 176541 w 439041"/>
                  <a:gd name="connsiteY5" fmla="*/ 434105 h 438346"/>
                  <a:gd name="connsiteX6" fmla="*/ 303241 w 439041"/>
                  <a:gd name="connsiteY6" fmla="*/ 421778 h 438346"/>
                  <a:gd name="connsiteX7" fmla="*/ 401785 w 439041"/>
                  <a:gd name="connsiteY7" fmla="*/ 341317 h 438346"/>
                  <a:gd name="connsiteX8" fmla="*/ 439041 w 439041"/>
                  <a:gd name="connsiteY8" fmla="*/ 219784 h 438346"/>
                  <a:gd name="connsiteX9" fmla="*/ 374564 w 439041"/>
                  <a:gd name="connsiteY9" fmla="*/ 64374 h 438346"/>
                  <a:gd name="connsiteX10" fmla="*/ 218905 w 439041"/>
                  <a:gd name="connsiteY10" fmla="*/ 0 h 438346"/>
                  <a:gd name="connsiteX11" fmla="*/ 218905 w 439041"/>
                  <a:gd name="connsiteY11" fmla="*/ 419911 h 438346"/>
                  <a:gd name="connsiteX12" fmla="*/ 107130 w 439041"/>
                  <a:gd name="connsiteY12" fmla="*/ 386049 h 438346"/>
                  <a:gd name="connsiteX13" fmla="*/ 33034 w 439041"/>
                  <a:gd name="connsiteY13" fmla="*/ 295886 h 438346"/>
                  <a:gd name="connsiteX14" fmla="*/ 21606 w 439041"/>
                  <a:gd name="connsiteY14" fmla="*/ 179821 h 438346"/>
                  <a:gd name="connsiteX15" fmla="*/ 76701 w 439041"/>
                  <a:gd name="connsiteY15" fmla="*/ 76980 h 438346"/>
                  <a:gd name="connsiteX16" fmla="*/ 179736 w 439041"/>
                  <a:gd name="connsiteY16" fmla="*/ 22038 h 438346"/>
                  <a:gd name="connsiteX17" fmla="*/ 295977 w 439041"/>
                  <a:gd name="connsiteY17" fmla="*/ 33518 h 438346"/>
                  <a:gd name="connsiteX18" fmla="*/ 386237 w 439041"/>
                  <a:gd name="connsiteY18" fmla="*/ 107549 h 438346"/>
                  <a:gd name="connsiteX19" fmla="*/ 420079 w 439041"/>
                  <a:gd name="connsiteY19" fmla="*/ 219174 h 438346"/>
                  <a:gd name="connsiteX20" fmla="*/ 361082 w 439041"/>
                  <a:gd name="connsiteY20" fmla="*/ 361087 h 438346"/>
                  <a:gd name="connsiteX21" fmla="*/ 218905 w 439041"/>
                  <a:gd name="connsiteY21" fmla="*/ 419911 h 438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9041" h="438346">
                    <a:moveTo>
                      <a:pt x="218905" y="0"/>
                    </a:moveTo>
                    <a:cubicBezTo>
                      <a:pt x="175540" y="121"/>
                      <a:pt x="133188" y="13063"/>
                      <a:pt x="97177" y="37192"/>
                    </a:cubicBezTo>
                    <a:cubicBezTo>
                      <a:pt x="61172" y="61321"/>
                      <a:pt x="33131" y="95558"/>
                      <a:pt x="16595" y="135582"/>
                    </a:cubicBezTo>
                    <a:cubicBezTo>
                      <a:pt x="52" y="175605"/>
                      <a:pt x="-4241" y="219623"/>
                      <a:pt x="4248" y="262082"/>
                    </a:cubicBezTo>
                    <a:cubicBezTo>
                      <a:pt x="12738" y="304542"/>
                      <a:pt x="33631" y="343537"/>
                      <a:pt x="64297" y="374152"/>
                    </a:cubicBezTo>
                    <a:cubicBezTo>
                      <a:pt x="94957" y="404767"/>
                      <a:pt x="134016" y="425628"/>
                      <a:pt x="176541" y="434105"/>
                    </a:cubicBezTo>
                    <a:cubicBezTo>
                      <a:pt x="219071" y="442581"/>
                      <a:pt x="263155" y="438295"/>
                      <a:pt x="303241" y="421778"/>
                    </a:cubicBezTo>
                    <a:cubicBezTo>
                      <a:pt x="343327" y="405267"/>
                      <a:pt x="377619" y="377271"/>
                      <a:pt x="401785" y="341317"/>
                    </a:cubicBezTo>
                    <a:cubicBezTo>
                      <a:pt x="425957" y="305370"/>
                      <a:pt x="438919" y="263083"/>
                      <a:pt x="439041" y="219784"/>
                    </a:cubicBezTo>
                    <a:cubicBezTo>
                      <a:pt x="439041" y="161494"/>
                      <a:pt x="415844" y="105591"/>
                      <a:pt x="374564" y="64374"/>
                    </a:cubicBezTo>
                    <a:cubicBezTo>
                      <a:pt x="333279" y="23156"/>
                      <a:pt x="277291" y="0"/>
                      <a:pt x="218905" y="0"/>
                    </a:cubicBezTo>
                    <a:close/>
                    <a:moveTo>
                      <a:pt x="218905" y="419911"/>
                    </a:moveTo>
                    <a:cubicBezTo>
                      <a:pt x="179114" y="419911"/>
                      <a:pt x="140215" y="408129"/>
                      <a:pt x="107130" y="386049"/>
                    </a:cubicBezTo>
                    <a:cubicBezTo>
                      <a:pt x="74045" y="363975"/>
                      <a:pt x="48255" y="332597"/>
                      <a:pt x="33034" y="295886"/>
                    </a:cubicBezTo>
                    <a:cubicBezTo>
                      <a:pt x="17814" y="259181"/>
                      <a:pt x="13835" y="218787"/>
                      <a:pt x="21606" y="179821"/>
                    </a:cubicBezTo>
                    <a:cubicBezTo>
                      <a:pt x="29377" y="140856"/>
                      <a:pt x="48550" y="105066"/>
                      <a:pt x="76701" y="76980"/>
                    </a:cubicBezTo>
                    <a:cubicBezTo>
                      <a:pt x="104845" y="48894"/>
                      <a:pt x="140703" y="29774"/>
                      <a:pt x="179736" y="22038"/>
                    </a:cubicBezTo>
                    <a:cubicBezTo>
                      <a:pt x="218770" y="14302"/>
                      <a:pt x="259222" y="18297"/>
                      <a:pt x="295977" y="33518"/>
                    </a:cubicBezTo>
                    <a:cubicBezTo>
                      <a:pt x="332733" y="48739"/>
                      <a:pt x="364150" y="74503"/>
                      <a:pt x="386237" y="107549"/>
                    </a:cubicBezTo>
                    <a:cubicBezTo>
                      <a:pt x="408330" y="140597"/>
                      <a:pt x="420105" y="179443"/>
                      <a:pt x="420079" y="219174"/>
                    </a:cubicBezTo>
                    <a:cubicBezTo>
                      <a:pt x="420015" y="272413"/>
                      <a:pt x="398794" y="323453"/>
                      <a:pt x="361082" y="361087"/>
                    </a:cubicBezTo>
                    <a:cubicBezTo>
                      <a:pt x="323364" y="398722"/>
                      <a:pt x="272229" y="419878"/>
                      <a:pt x="218905" y="419911"/>
                    </a:cubicBez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9">
                <a:extLst>
                  <a:ext uri="{FF2B5EF4-FFF2-40B4-BE49-F238E27FC236}">
                    <a16:creationId xmlns:a16="http://schemas.microsoft.com/office/drawing/2014/main" id="{A8538827-B596-6790-5D15-09D2168FD03D}"/>
                  </a:ext>
                </a:extLst>
              </p:cNvPr>
              <p:cNvSpPr/>
              <p:nvPr/>
            </p:nvSpPr>
            <p:spPr>
              <a:xfrm>
                <a:off x="3304770" y="2951968"/>
                <a:ext cx="99788" cy="324793"/>
              </a:xfrm>
              <a:custGeom>
                <a:avLst/>
                <a:gdLst>
                  <a:gd name="connsiteX0" fmla="*/ 99788 w 99788"/>
                  <a:gd name="connsiteY0" fmla="*/ 274973 h 324793"/>
                  <a:gd name="connsiteX1" fmla="*/ 86948 w 99788"/>
                  <a:gd name="connsiteY1" fmla="*/ 262030 h 324793"/>
                  <a:gd name="connsiteX2" fmla="*/ 59067 w 99788"/>
                  <a:gd name="connsiteY2" fmla="*/ 289873 h 324793"/>
                  <a:gd name="connsiteX3" fmla="*/ 59067 w 99788"/>
                  <a:gd name="connsiteY3" fmla="*/ 34922 h 324793"/>
                  <a:gd name="connsiteX4" fmla="*/ 86948 w 99788"/>
                  <a:gd name="connsiteY4" fmla="*/ 62761 h 324793"/>
                  <a:gd name="connsiteX5" fmla="*/ 99788 w 99788"/>
                  <a:gd name="connsiteY5" fmla="*/ 49818 h 324793"/>
                  <a:gd name="connsiteX6" fmla="*/ 49891 w 99788"/>
                  <a:gd name="connsiteY6" fmla="*/ 0 h 324793"/>
                  <a:gd name="connsiteX7" fmla="*/ 0 w 99788"/>
                  <a:gd name="connsiteY7" fmla="*/ 49818 h 324793"/>
                  <a:gd name="connsiteX8" fmla="*/ 12962 w 99788"/>
                  <a:gd name="connsiteY8" fmla="*/ 62761 h 324793"/>
                  <a:gd name="connsiteX9" fmla="*/ 40843 w 99788"/>
                  <a:gd name="connsiteY9" fmla="*/ 34922 h 324793"/>
                  <a:gd name="connsiteX10" fmla="*/ 40843 w 99788"/>
                  <a:gd name="connsiteY10" fmla="*/ 289873 h 324793"/>
                  <a:gd name="connsiteX11" fmla="*/ 12962 w 99788"/>
                  <a:gd name="connsiteY11" fmla="*/ 262030 h 324793"/>
                  <a:gd name="connsiteX12" fmla="*/ 0 w 99788"/>
                  <a:gd name="connsiteY12" fmla="*/ 274973 h 324793"/>
                  <a:gd name="connsiteX13" fmla="*/ 49891 w 99788"/>
                  <a:gd name="connsiteY13" fmla="*/ 324794 h 324793"/>
                  <a:gd name="connsiteX14" fmla="*/ 99788 w 99788"/>
                  <a:gd name="connsiteY14" fmla="*/ 274973 h 324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9788" h="324793">
                    <a:moveTo>
                      <a:pt x="99788" y="274973"/>
                    </a:moveTo>
                    <a:lnTo>
                      <a:pt x="86948" y="262030"/>
                    </a:lnTo>
                    <a:lnTo>
                      <a:pt x="59067" y="289873"/>
                    </a:lnTo>
                    <a:lnTo>
                      <a:pt x="59067" y="34922"/>
                    </a:lnTo>
                    <a:lnTo>
                      <a:pt x="86948" y="62761"/>
                    </a:lnTo>
                    <a:lnTo>
                      <a:pt x="99788" y="49818"/>
                    </a:lnTo>
                    <a:lnTo>
                      <a:pt x="49891" y="0"/>
                    </a:lnTo>
                    <a:lnTo>
                      <a:pt x="0" y="49818"/>
                    </a:lnTo>
                    <a:lnTo>
                      <a:pt x="12962" y="62761"/>
                    </a:lnTo>
                    <a:lnTo>
                      <a:pt x="40843" y="34922"/>
                    </a:lnTo>
                    <a:lnTo>
                      <a:pt x="40843" y="289873"/>
                    </a:lnTo>
                    <a:lnTo>
                      <a:pt x="12962" y="262030"/>
                    </a:lnTo>
                    <a:lnTo>
                      <a:pt x="0" y="274973"/>
                    </a:lnTo>
                    <a:lnTo>
                      <a:pt x="49891" y="324794"/>
                    </a:lnTo>
                    <a:lnTo>
                      <a:pt x="99788" y="274973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40">
                <a:extLst>
                  <a:ext uri="{FF2B5EF4-FFF2-40B4-BE49-F238E27FC236}">
                    <a16:creationId xmlns:a16="http://schemas.microsoft.com/office/drawing/2014/main" id="{F1285E46-1A41-40C3-23F4-6B75BF366860}"/>
                  </a:ext>
                </a:extLst>
              </p:cNvPr>
              <p:cNvSpPr/>
              <p:nvPr/>
            </p:nvSpPr>
            <p:spPr>
              <a:xfrm>
                <a:off x="3192378" y="3063425"/>
                <a:ext cx="152374" cy="99636"/>
              </a:xfrm>
              <a:custGeom>
                <a:avLst/>
                <a:gdLst>
                  <a:gd name="connsiteX0" fmla="*/ 102477 w 152374"/>
                  <a:gd name="connsiteY0" fmla="*/ 99637 h 99636"/>
                  <a:gd name="connsiteX1" fmla="*/ 152374 w 152374"/>
                  <a:gd name="connsiteY1" fmla="*/ 49818 h 99636"/>
                  <a:gd name="connsiteX2" fmla="*/ 102477 w 152374"/>
                  <a:gd name="connsiteY2" fmla="*/ 0 h 99636"/>
                  <a:gd name="connsiteX3" fmla="*/ 89515 w 152374"/>
                  <a:gd name="connsiteY3" fmla="*/ 12821 h 99636"/>
                  <a:gd name="connsiteX4" fmla="*/ 117403 w 152374"/>
                  <a:gd name="connsiteY4" fmla="*/ 40660 h 99636"/>
                  <a:gd name="connsiteX5" fmla="*/ 0 w 152374"/>
                  <a:gd name="connsiteY5" fmla="*/ 40660 h 99636"/>
                  <a:gd name="connsiteX6" fmla="*/ 0 w 152374"/>
                  <a:gd name="connsiteY6" fmla="*/ 58853 h 99636"/>
                  <a:gd name="connsiteX7" fmla="*/ 117403 w 152374"/>
                  <a:gd name="connsiteY7" fmla="*/ 58853 h 99636"/>
                  <a:gd name="connsiteX8" fmla="*/ 89515 w 152374"/>
                  <a:gd name="connsiteY8" fmla="*/ 86694 h 99636"/>
                  <a:gd name="connsiteX9" fmla="*/ 102477 w 152374"/>
                  <a:gd name="connsiteY9" fmla="*/ 99637 h 99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2374" h="99636">
                    <a:moveTo>
                      <a:pt x="102477" y="99637"/>
                    </a:moveTo>
                    <a:lnTo>
                      <a:pt x="152374" y="49818"/>
                    </a:lnTo>
                    <a:lnTo>
                      <a:pt x="102477" y="0"/>
                    </a:lnTo>
                    <a:lnTo>
                      <a:pt x="89515" y="12821"/>
                    </a:lnTo>
                    <a:lnTo>
                      <a:pt x="117403" y="40660"/>
                    </a:lnTo>
                    <a:lnTo>
                      <a:pt x="0" y="40660"/>
                    </a:lnTo>
                    <a:lnTo>
                      <a:pt x="0" y="58853"/>
                    </a:lnTo>
                    <a:lnTo>
                      <a:pt x="117403" y="58853"/>
                    </a:lnTo>
                    <a:lnTo>
                      <a:pt x="89515" y="86694"/>
                    </a:lnTo>
                    <a:lnTo>
                      <a:pt x="102477" y="99637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41">
                <a:extLst>
                  <a:ext uri="{FF2B5EF4-FFF2-40B4-BE49-F238E27FC236}">
                    <a16:creationId xmlns:a16="http://schemas.microsoft.com/office/drawing/2014/main" id="{7CD43537-4D3F-14F5-3F31-31CF624F116A}"/>
                  </a:ext>
                </a:extLst>
              </p:cNvPr>
              <p:cNvSpPr/>
              <p:nvPr/>
            </p:nvSpPr>
            <p:spPr>
              <a:xfrm>
                <a:off x="3364575" y="3063425"/>
                <a:ext cx="152380" cy="99636"/>
              </a:xfrm>
              <a:custGeom>
                <a:avLst/>
                <a:gdLst>
                  <a:gd name="connsiteX0" fmla="*/ 152380 w 152380"/>
                  <a:gd name="connsiteY0" fmla="*/ 40660 h 99636"/>
                  <a:gd name="connsiteX1" fmla="*/ 35100 w 152380"/>
                  <a:gd name="connsiteY1" fmla="*/ 40660 h 99636"/>
                  <a:gd name="connsiteX2" fmla="*/ 62859 w 152380"/>
                  <a:gd name="connsiteY2" fmla="*/ 12821 h 99636"/>
                  <a:gd name="connsiteX3" fmla="*/ 50019 w 152380"/>
                  <a:gd name="connsiteY3" fmla="*/ 0 h 99636"/>
                  <a:gd name="connsiteX4" fmla="*/ 0 w 152380"/>
                  <a:gd name="connsiteY4" fmla="*/ 49818 h 99636"/>
                  <a:gd name="connsiteX5" fmla="*/ 50019 w 152380"/>
                  <a:gd name="connsiteY5" fmla="*/ 99637 h 99636"/>
                  <a:gd name="connsiteX6" fmla="*/ 62859 w 152380"/>
                  <a:gd name="connsiteY6" fmla="*/ 86694 h 99636"/>
                  <a:gd name="connsiteX7" fmla="*/ 35100 w 152380"/>
                  <a:gd name="connsiteY7" fmla="*/ 58853 h 99636"/>
                  <a:gd name="connsiteX8" fmla="*/ 152380 w 152380"/>
                  <a:gd name="connsiteY8" fmla="*/ 58853 h 99636"/>
                  <a:gd name="connsiteX9" fmla="*/ 152380 w 152380"/>
                  <a:gd name="connsiteY9" fmla="*/ 40660 h 99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2380" h="99636">
                    <a:moveTo>
                      <a:pt x="152380" y="40660"/>
                    </a:moveTo>
                    <a:lnTo>
                      <a:pt x="35100" y="40660"/>
                    </a:lnTo>
                    <a:lnTo>
                      <a:pt x="62859" y="12821"/>
                    </a:lnTo>
                    <a:lnTo>
                      <a:pt x="50019" y="0"/>
                    </a:lnTo>
                    <a:lnTo>
                      <a:pt x="0" y="49818"/>
                    </a:lnTo>
                    <a:lnTo>
                      <a:pt x="50019" y="99637"/>
                    </a:lnTo>
                    <a:lnTo>
                      <a:pt x="62859" y="86694"/>
                    </a:lnTo>
                    <a:lnTo>
                      <a:pt x="35100" y="58853"/>
                    </a:lnTo>
                    <a:lnTo>
                      <a:pt x="152380" y="58853"/>
                    </a:lnTo>
                    <a:lnTo>
                      <a:pt x="152380" y="40660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  <p:grpSp>
          <p:nvGrpSpPr>
            <p:cNvPr id="127" name="Graphic 4">
              <a:extLst>
                <a:ext uri="{FF2B5EF4-FFF2-40B4-BE49-F238E27FC236}">
                  <a16:creationId xmlns:a16="http://schemas.microsoft.com/office/drawing/2014/main" id="{1BF8DDC9-B85A-950D-1A68-808391360787}"/>
                </a:ext>
              </a:extLst>
            </p:cNvPr>
            <p:cNvGrpSpPr/>
            <p:nvPr/>
          </p:nvGrpSpPr>
          <p:grpSpPr>
            <a:xfrm>
              <a:off x="1746730" y="4437854"/>
              <a:ext cx="404261" cy="237423"/>
              <a:chOff x="3128961" y="3347424"/>
              <a:chExt cx="404261" cy="237423"/>
            </a:xfrm>
            <a:solidFill>
              <a:srgbClr val="000000"/>
            </a:solidFill>
          </p:grpSpPr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E373C9F5-9635-988D-FE0A-F43E23201F5E}"/>
                  </a:ext>
                </a:extLst>
              </p:cNvPr>
              <p:cNvSpPr txBox="1"/>
              <p:nvPr/>
            </p:nvSpPr>
            <p:spPr>
              <a:xfrm>
                <a:off x="3067500" y="3301704"/>
                <a:ext cx="522972" cy="226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8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Service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F1CF0EF6-153B-8BF3-E994-7B966612E962}"/>
                  </a:ext>
                </a:extLst>
              </p:cNvPr>
              <p:cNvSpPr txBox="1"/>
              <p:nvPr/>
            </p:nvSpPr>
            <p:spPr>
              <a:xfrm>
                <a:off x="3037521" y="3404374"/>
                <a:ext cx="587141" cy="226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8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Gateway</a:t>
                </a:r>
              </a:p>
            </p:txBody>
          </p:sp>
        </p:grpSp>
      </p:grpSp>
      <p:cxnSp>
        <p:nvCxnSpPr>
          <p:cNvPr id="142" name="Elbow Connector 141">
            <a:extLst>
              <a:ext uri="{FF2B5EF4-FFF2-40B4-BE49-F238E27FC236}">
                <a16:creationId xmlns:a16="http://schemas.microsoft.com/office/drawing/2014/main" id="{E1957833-4A87-2FE9-689E-D77F956AD652}"/>
              </a:ext>
            </a:extLst>
          </p:cNvPr>
          <p:cNvCxnSpPr>
            <a:cxnSpLocks/>
          </p:cNvCxnSpPr>
          <p:nvPr/>
        </p:nvCxnSpPr>
        <p:spPr>
          <a:xfrm flipV="1">
            <a:off x="2652207" y="2639256"/>
            <a:ext cx="1148028" cy="389934"/>
          </a:xfrm>
          <a:prstGeom prst="bentConnector3">
            <a:avLst/>
          </a:prstGeom>
          <a:ln w="12700">
            <a:solidFill>
              <a:srgbClr val="312D2A"/>
            </a:solidFill>
            <a:miter lim="800000"/>
            <a:headEnd type="none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Elbow Connector 164">
            <a:extLst>
              <a:ext uri="{FF2B5EF4-FFF2-40B4-BE49-F238E27FC236}">
                <a16:creationId xmlns:a16="http://schemas.microsoft.com/office/drawing/2014/main" id="{D01A870C-77CA-4AE0-D3F6-D5E2F5A56AE8}"/>
              </a:ext>
            </a:extLst>
          </p:cNvPr>
          <p:cNvCxnSpPr>
            <a:cxnSpLocks/>
          </p:cNvCxnSpPr>
          <p:nvPr/>
        </p:nvCxnSpPr>
        <p:spPr>
          <a:xfrm>
            <a:off x="4929128" y="4191624"/>
            <a:ext cx="2084506" cy="653476"/>
          </a:xfrm>
          <a:prstGeom prst="bentConnector3">
            <a:avLst/>
          </a:prstGeom>
          <a:ln w="12700">
            <a:solidFill>
              <a:srgbClr val="312D2A"/>
            </a:solidFill>
            <a:miter lim="800000"/>
            <a:headEnd type="none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A7ECF46F-72DD-9FD9-D238-C5E8B89359D2}"/>
              </a:ext>
            </a:extLst>
          </p:cNvPr>
          <p:cNvCxnSpPr>
            <a:cxnSpLocks/>
          </p:cNvCxnSpPr>
          <p:nvPr/>
        </p:nvCxnSpPr>
        <p:spPr bwMode="auto">
          <a:xfrm>
            <a:off x="7348727" y="4846653"/>
            <a:ext cx="739215" cy="0"/>
          </a:xfrm>
          <a:prstGeom prst="straightConnector1">
            <a:avLst/>
          </a:prstGeom>
          <a:solidFill>
            <a:srgbClr val="00B8FF"/>
          </a:solidFill>
          <a:ln w="12700" cap="flat" cmpd="sng" algn="ctr">
            <a:solidFill>
              <a:srgbClr val="312D2A"/>
            </a:solidFill>
            <a:prstDash val="solid"/>
            <a:round/>
            <a:headEnd type="none" w="sm" len="sm"/>
            <a:tailEnd type="none" w="med" len="sm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3" name="Elbow Connector 172">
            <a:extLst>
              <a:ext uri="{FF2B5EF4-FFF2-40B4-BE49-F238E27FC236}">
                <a16:creationId xmlns:a16="http://schemas.microsoft.com/office/drawing/2014/main" id="{FC303BCB-1D2F-D6D4-2AB2-5C478427B24D}"/>
              </a:ext>
            </a:extLst>
          </p:cNvPr>
          <p:cNvCxnSpPr>
            <a:cxnSpLocks/>
          </p:cNvCxnSpPr>
          <p:nvPr/>
        </p:nvCxnSpPr>
        <p:spPr>
          <a:xfrm rot="5400000">
            <a:off x="4147115" y="3074369"/>
            <a:ext cx="1204943" cy="262445"/>
          </a:xfrm>
          <a:prstGeom prst="bentConnector3">
            <a:avLst>
              <a:gd name="adj1" fmla="val 50000"/>
            </a:avLst>
          </a:prstGeom>
          <a:ln w="12700">
            <a:solidFill>
              <a:srgbClr val="312D2A"/>
            </a:solidFill>
            <a:miter lim="800000"/>
            <a:headEnd type="none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330D1605-1FB9-8A48-B796-93D8D67FD30A}"/>
              </a:ext>
            </a:extLst>
          </p:cNvPr>
          <p:cNvCxnSpPr>
            <a:cxnSpLocks/>
          </p:cNvCxnSpPr>
          <p:nvPr/>
        </p:nvCxnSpPr>
        <p:spPr bwMode="auto">
          <a:xfrm flipV="1">
            <a:off x="4439418" y="2603120"/>
            <a:ext cx="441391" cy="92"/>
          </a:xfrm>
          <a:prstGeom prst="straightConnector1">
            <a:avLst/>
          </a:prstGeom>
          <a:solidFill>
            <a:srgbClr val="00B8FF"/>
          </a:solidFill>
          <a:ln w="12700" cap="flat" cmpd="sng" algn="ctr">
            <a:solidFill>
              <a:srgbClr val="312D2A"/>
            </a:solidFill>
            <a:prstDash val="solid"/>
            <a:round/>
            <a:headEnd type="none" w="sm" len="sm"/>
            <a:tailEnd type="none" w="med" len="sm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6" name="Graphic 2">
            <a:extLst>
              <a:ext uri="{FF2B5EF4-FFF2-40B4-BE49-F238E27FC236}">
                <a16:creationId xmlns:a16="http://schemas.microsoft.com/office/drawing/2014/main" id="{5E388EB2-DEBF-2CFC-6E48-44E118AAB3F0}"/>
              </a:ext>
            </a:extLst>
          </p:cNvPr>
          <p:cNvGrpSpPr/>
          <p:nvPr/>
        </p:nvGrpSpPr>
        <p:grpSpPr>
          <a:xfrm>
            <a:off x="3916329" y="3988001"/>
            <a:ext cx="762825" cy="1369998"/>
            <a:chOff x="3920866" y="2312468"/>
            <a:chExt cx="498502" cy="895286"/>
          </a:xfrm>
        </p:grpSpPr>
        <p:grpSp>
          <p:nvGrpSpPr>
            <p:cNvPr id="8" name="Graphic 2">
              <a:extLst>
                <a:ext uri="{FF2B5EF4-FFF2-40B4-BE49-F238E27FC236}">
                  <a16:creationId xmlns:a16="http://schemas.microsoft.com/office/drawing/2014/main" id="{6AEF033B-745B-F394-893B-06E6CB7277B4}"/>
                </a:ext>
              </a:extLst>
            </p:cNvPr>
            <p:cNvGrpSpPr/>
            <p:nvPr/>
          </p:nvGrpSpPr>
          <p:grpSpPr>
            <a:xfrm>
              <a:off x="3965914" y="2312468"/>
              <a:ext cx="453454" cy="513347"/>
              <a:chOff x="3965914" y="2312468"/>
              <a:chExt cx="453454" cy="513347"/>
            </a:xfrm>
          </p:grpSpPr>
          <p:grpSp>
            <p:nvGrpSpPr>
              <p:cNvPr id="14" name="Graphic 2">
                <a:extLst>
                  <a:ext uri="{FF2B5EF4-FFF2-40B4-BE49-F238E27FC236}">
                    <a16:creationId xmlns:a16="http://schemas.microsoft.com/office/drawing/2014/main" id="{4F7B66D9-446C-07BC-CCF9-3EA9093C6F14}"/>
                  </a:ext>
                </a:extLst>
              </p:cNvPr>
              <p:cNvGrpSpPr/>
              <p:nvPr/>
            </p:nvGrpSpPr>
            <p:grpSpPr>
              <a:xfrm>
                <a:off x="3965914" y="2312468"/>
                <a:ext cx="453454" cy="513347"/>
                <a:chOff x="3965914" y="2312468"/>
                <a:chExt cx="453454" cy="513347"/>
              </a:xfrm>
              <a:solidFill>
                <a:srgbClr val="FFFFFF"/>
              </a:solidFill>
            </p:grpSpPr>
            <p:sp>
              <p:nvSpPr>
                <p:cNvPr id="79" name="Freeform: Shape 1063">
                  <a:extLst>
                    <a:ext uri="{FF2B5EF4-FFF2-40B4-BE49-F238E27FC236}">
                      <a16:creationId xmlns:a16="http://schemas.microsoft.com/office/drawing/2014/main" id="{1384B80F-64F1-7D5B-37E1-04779E2AA7A2}"/>
                    </a:ext>
                  </a:extLst>
                </p:cNvPr>
                <p:cNvSpPr/>
                <p:nvPr/>
              </p:nvSpPr>
              <p:spPr>
                <a:xfrm>
                  <a:off x="3969710" y="2318577"/>
                  <a:ext cx="438679" cy="499936"/>
                </a:xfrm>
                <a:custGeom>
                  <a:avLst/>
                  <a:gdLst>
                    <a:gd name="connsiteX0" fmla="*/ 331256 w 438679"/>
                    <a:gd name="connsiteY0" fmla="*/ 499936 h 499936"/>
                    <a:gd name="connsiteX1" fmla="*/ 227489 w 438679"/>
                    <a:gd name="connsiteY1" fmla="*/ 475546 h 499936"/>
                    <a:gd name="connsiteX2" fmla="*/ 223825 w 438679"/>
                    <a:gd name="connsiteY2" fmla="*/ 471888 h 499936"/>
                    <a:gd name="connsiteX3" fmla="*/ 223825 w 438679"/>
                    <a:gd name="connsiteY3" fmla="*/ 418237 h 499936"/>
                    <a:gd name="connsiteX4" fmla="*/ 80999 w 438679"/>
                    <a:gd name="connsiteY4" fmla="*/ 418237 h 499936"/>
                    <a:gd name="connsiteX5" fmla="*/ 18742 w 438679"/>
                    <a:gd name="connsiteY5" fmla="*/ 390195 h 499936"/>
                    <a:gd name="connsiteX6" fmla="*/ 429 w 438679"/>
                    <a:gd name="connsiteY6" fmla="*/ 326791 h 499936"/>
                    <a:gd name="connsiteX7" fmla="*/ 45597 w 438679"/>
                    <a:gd name="connsiteY7" fmla="*/ 260941 h 499936"/>
                    <a:gd name="connsiteX8" fmla="*/ 71232 w 438679"/>
                    <a:gd name="connsiteY8" fmla="*/ 251187 h 499936"/>
                    <a:gd name="connsiteX9" fmla="*/ 121283 w 438679"/>
                    <a:gd name="connsiteY9" fmla="*/ 202413 h 499936"/>
                    <a:gd name="connsiteX10" fmla="*/ 145699 w 438679"/>
                    <a:gd name="connsiteY10" fmla="*/ 198755 h 499936"/>
                    <a:gd name="connsiteX11" fmla="*/ 172554 w 438679"/>
                    <a:gd name="connsiteY11" fmla="*/ 203632 h 499936"/>
                    <a:gd name="connsiteX12" fmla="*/ 165232 w 438679"/>
                    <a:gd name="connsiteY12" fmla="*/ 196317 h 499936"/>
                    <a:gd name="connsiteX13" fmla="*/ 155466 w 438679"/>
                    <a:gd name="connsiteY13" fmla="*/ 134131 h 499936"/>
                    <a:gd name="connsiteX14" fmla="*/ 159130 w 438679"/>
                    <a:gd name="connsiteY14" fmla="*/ 120720 h 499936"/>
                    <a:gd name="connsiteX15" fmla="*/ 160349 w 438679"/>
                    <a:gd name="connsiteY15" fmla="*/ 117056 h 499936"/>
                    <a:gd name="connsiteX16" fmla="*/ 160349 w 438679"/>
                    <a:gd name="connsiteY16" fmla="*/ 115837 h 499936"/>
                    <a:gd name="connsiteX17" fmla="*/ 157904 w 438679"/>
                    <a:gd name="connsiteY17" fmla="*/ 113398 h 499936"/>
                    <a:gd name="connsiteX18" fmla="*/ 149364 w 438679"/>
                    <a:gd name="connsiteY18" fmla="*/ 99987 h 499936"/>
                    <a:gd name="connsiteX19" fmla="*/ 139597 w 438679"/>
                    <a:gd name="connsiteY19" fmla="*/ 79261 h 499936"/>
                    <a:gd name="connsiteX20" fmla="*/ 137152 w 438679"/>
                    <a:gd name="connsiteY20" fmla="*/ 74384 h 499936"/>
                    <a:gd name="connsiteX21" fmla="*/ 134714 w 438679"/>
                    <a:gd name="connsiteY21" fmla="*/ 68282 h 499936"/>
                    <a:gd name="connsiteX22" fmla="*/ 133495 w 438679"/>
                    <a:gd name="connsiteY22" fmla="*/ 64624 h 499936"/>
                    <a:gd name="connsiteX23" fmla="*/ 126167 w 438679"/>
                    <a:gd name="connsiteY23" fmla="*/ 54870 h 499936"/>
                    <a:gd name="connsiteX24" fmla="*/ 123728 w 438679"/>
                    <a:gd name="connsiteY24" fmla="*/ 51213 h 499936"/>
                    <a:gd name="connsiteX25" fmla="*/ 121283 w 438679"/>
                    <a:gd name="connsiteY25" fmla="*/ 48775 h 499936"/>
                    <a:gd name="connsiteX26" fmla="*/ 109079 w 438679"/>
                    <a:gd name="connsiteY26" fmla="*/ 13411 h 499936"/>
                    <a:gd name="connsiteX27" fmla="*/ 122503 w 438679"/>
                    <a:gd name="connsiteY27" fmla="*/ 1219 h 499936"/>
                    <a:gd name="connsiteX28" fmla="*/ 132269 w 438679"/>
                    <a:gd name="connsiteY28" fmla="*/ 0 h 499936"/>
                    <a:gd name="connsiteX29" fmla="*/ 171335 w 438679"/>
                    <a:gd name="connsiteY29" fmla="*/ 12192 h 499936"/>
                    <a:gd name="connsiteX30" fmla="*/ 176218 w 438679"/>
                    <a:gd name="connsiteY30" fmla="*/ 15850 h 499936"/>
                    <a:gd name="connsiteX31" fmla="*/ 179882 w 438679"/>
                    <a:gd name="connsiteY31" fmla="*/ 18295 h 499936"/>
                    <a:gd name="connsiteX32" fmla="*/ 232372 w 438679"/>
                    <a:gd name="connsiteY32" fmla="*/ 30486 h 499936"/>
                    <a:gd name="connsiteX33" fmla="*/ 311723 w 438679"/>
                    <a:gd name="connsiteY33" fmla="*/ 98768 h 499936"/>
                    <a:gd name="connsiteX34" fmla="*/ 319044 w 438679"/>
                    <a:gd name="connsiteY34" fmla="*/ 113398 h 499936"/>
                    <a:gd name="connsiteX35" fmla="*/ 322708 w 438679"/>
                    <a:gd name="connsiteY35" fmla="*/ 120720 h 499936"/>
                    <a:gd name="connsiteX36" fmla="*/ 339796 w 438679"/>
                    <a:gd name="connsiteY36" fmla="*/ 152419 h 499936"/>
                    <a:gd name="connsiteX37" fmla="*/ 342241 w 438679"/>
                    <a:gd name="connsiteY37" fmla="*/ 157296 h 499936"/>
                    <a:gd name="connsiteX38" fmla="*/ 348343 w 438679"/>
                    <a:gd name="connsiteY38" fmla="*/ 165831 h 499936"/>
                    <a:gd name="connsiteX39" fmla="*/ 358110 w 438679"/>
                    <a:gd name="connsiteY39" fmla="*/ 169488 h 499936"/>
                    <a:gd name="connsiteX40" fmla="*/ 365432 w 438679"/>
                    <a:gd name="connsiteY40" fmla="*/ 171933 h 499936"/>
                    <a:gd name="connsiteX41" fmla="*/ 386184 w 438679"/>
                    <a:gd name="connsiteY41" fmla="*/ 181686 h 499936"/>
                    <a:gd name="connsiteX42" fmla="*/ 424030 w 438679"/>
                    <a:gd name="connsiteY42" fmla="*/ 209728 h 499936"/>
                    <a:gd name="connsiteX43" fmla="*/ 426468 w 438679"/>
                    <a:gd name="connsiteY43" fmla="*/ 220701 h 499936"/>
                    <a:gd name="connsiteX44" fmla="*/ 414264 w 438679"/>
                    <a:gd name="connsiteY44" fmla="*/ 228023 h 499936"/>
                    <a:gd name="connsiteX45" fmla="*/ 411825 w 438679"/>
                    <a:gd name="connsiteY45" fmla="*/ 228023 h 499936"/>
                    <a:gd name="connsiteX46" fmla="*/ 399614 w 438679"/>
                    <a:gd name="connsiteY46" fmla="*/ 229242 h 499936"/>
                    <a:gd name="connsiteX47" fmla="*/ 389848 w 438679"/>
                    <a:gd name="connsiteY47" fmla="*/ 230461 h 499936"/>
                    <a:gd name="connsiteX48" fmla="*/ 388628 w 438679"/>
                    <a:gd name="connsiteY48" fmla="*/ 230461 h 499936"/>
                    <a:gd name="connsiteX49" fmla="*/ 394731 w 438679"/>
                    <a:gd name="connsiteY49" fmla="*/ 232899 h 499936"/>
                    <a:gd name="connsiteX50" fmla="*/ 397175 w 438679"/>
                    <a:gd name="connsiteY50" fmla="*/ 234119 h 499936"/>
                    <a:gd name="connsiteX51" fmla="*/ 403278 w 438679"/>
                    <a:gd name="connsiteY51" fmla="*/ 236557 h 499936"/>
                    <a:gd name="connsiteX52" fmla="*/ 427694 w 438679"/>
                    <a:gd name="connsiteY52" fmla="*/ 256064 h 499936"/>
                    <a:gd name="connsiteX53" fmla="*/ 433797 w 438679"/>
                    <a:gd name="connsiteY53" fmla="*/ 260941 h 499936"/>
                    <a:gd name="connsiteX54" fmla="*/ 437460 w 438679"/>
                    <a:gd name="connsiteY54" fmla="*/ 265818 h 499936"/>
                    <a:gd name="connsiteX55" fmla="*/ 438680 w 438679"/>
                    <a:gd name="connsiteY55" fmla="*/ 271914 h 499936"/>
                    <a:gd name="connsiteX56" fmla="*/ 437460 w 438679"/>
                    <a:gd name="connsiteY56" fmla="*/ 281674 h 499936"/>
                    <a:gd name="connsiteX57" fmla="*/ 433797 w 438679"/>
                    <a:gd name="connsiteY57" fmla="*/ 293866 h 499936"/>
                    <a:gd name="connsiteX58" fmla="*/ 433797 w 438679"/>
                    <a:gd name="connsiteY58" fmla="*/ 470669 h 499936"/>
                    <a:gd name="connsiteX59" fmla="*/ 427694 w 438679"/>
                    <a:gd name="connsiteY59" fmla="*/ 475546 h 499936"/>
                    <a:gd name="connsiteX60" fmla="*/ 331256 w 438679"/>
                    <a:gd name="connsiteY60" fmla="*/ 499936 h 499936"/>
                    <a:gd name="connsiteX61" fmla="*/ 222606 w 438679"/>
                    <a:gd name="connsiteY61" fmla="*/ 223139 h 499936"/>
                    <a:gd name="connsiteX62" fmla="*/ 254343 w 438679"/>
                    <a:gd name="connsiteY62" fmla="*/ 230461 h 499936"/>
                    <a:gd name="connsiteX63" fmla="*/ 232372 w 438679"/>
                    <a:gd name="connsiteY63" fmla="*/ 215824 h 499936"/>
                    <a:gd name="connsiteX64" fmla="*/ 229933 w 438679"/>
                    <a:gd name="connsiteY64" fmla="*/ 213386 h 499936"/>
                    <a:gd name="connsiteX65" fmla="*/ 209181 w 438679"/>
                    <a:gd name="connsiteY65" fmla="*/ 191440 h 499936"/>
                    <a:gd name="connsiteX66" fmla="*/ 196970 w 438679"/>
                    <a:gd name="connsiteY66" fmla="*/ 207290 h 499936"/>
                    <a:gd name="connsiteX67" fmla="*/ 189648 w 438679"/>
                    <a:gd name="connsiteY67" fmla="*/ 208509 h 499936"/>
                    <a:gd name="connsiteX68" fmla="*/ 188423 w 438679"/>
                    <a:gd name="connsiteY68" fmla="*/ 208509 h 499936"/>
                    <a:gd name="connsiteX69" fmla="*/ 207956 w 438679"/>
                    <a:gd name="connsiteY69" fmla="*/ 223139 h 499936"/>
                    <a:gd name="connsiteX70" fmla="*/ 222606 w 438679"/>
                    <a:gd name="connsiteY70" fmla="*/ 223139 h 499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</a:cxnLst>
                  <a:rect l="l" t="t" r="r" b="b"/>
                  <a:pathLst>
                    <a:path w="438679" h="499936">
                      <a:moveTo>
                        <a:pt x="331256" y="499936"/>
                      </a:moveTo>
                      <a:cubicBezTo>
                        <a:pt x="251905" y="499936"/>
                        <a:pt x="231153" y="479203"/>
                        <a:pt x="227489" y="475546"/>
                      </a:cubicBezTo>
                      <a:lnTo>
                        <a:pt x="223825" y="471888"/>
                      </a:lnTo>
                      <a:lnTo>
                        <a:pt x="223825" y="418237"/>
                      </a:lnTo>
                      <a:lnTo>
                        <a:pt x="80999" y="418237"/>
                      </a:lnTo>
                      <a:cubicBezTo>
                        <a:pt x="54144" y="415799"/>
                        <a:pt x="33392" y="406045"/>
                        <a:pt x="18742" y="390195"/>
                      </a:cubicBezTo>
                      <a:cubicBezTo>
                        <a:pt x="-4454" y="362147"/>
                        <a:pt x="429" y="326791"/>
                        <a:pt x="429" y="326791"/>
                      </a:cubicBezTo>
                      <a:cubicBezTo>
                        <a:pt x="6538" y="288989"/>
                        <a:pt x="28509" y="270694"/>
                        <a:pt x="45597" y="260941"/>
                      </a:cubicBezTo>
                      <a:cubicBezTo>
                        <a:pt x="54144" y="256064"/>
                        <a:pt x="61466" y="253626"/>
                        <a:pt x="71232" y="251187"/>
                      </a:cubicBezTo>
                      <a:cubicBezTo>
                        <a:pt x="85882" y="213386"/>
                        <a:pt x="116400" y="203632"/>
                        <a:pt x="121283" y="202413"/>
                      </a:cubicBezTo>
                      <a:cubicBezTo>
                        <a:pt x="128612" y="199974"/>
                        <a:pt x="137152" y="198755"/>
                        <a:pt x="145699" y="198755"/>
                      </a:cubicBezTo>
                      <a:cubicBezTo>
                        <a:pt x="155466" y="198755"/>
                        <a:pt x="164013" y="199974"/>
                        <a:pt x="172554" y="203632"/>
                      </a:cubicBezTo>
                      <a:cubicBezTo>
                        <a:pt x="170116" y="201194"/>
                        <a:pt x="167671" y="198755"/>
                        <a:pt x="165232" y="196317"/>
                      </a:cubicBezTo>
                      <a:cubicBezTo>
                        <a:pt x="150583" y="176810"/>
                        <a:pt x="151802" y="151200"/>
                        <a:pt x="155466" y="134131"/>
                      </a:cubicBezTo>
                      <a:cubicBezTo>
                        <a:pt x="156685" y="129254"/>
                        <a:pt x="157904" y="125597"/>
                        <a:pt x="159130" y="120720"/>
                      </a:cubicBezTo>
                      <a:cubicBezTo>
                        <a:pt x="160349" y="119494"/>
                        <a:pt x="160349" y="118275"/>
                        <a:pt x="160349" y="117056"/>
                      </a:cubicBezTo>
                      <a:lnTo>
                        <a:pt x="160349" y="115837"/>
                      </a:lnTo>
                      <a:cubicBezTo>
                        <a:pt x="159130" y="114618"/>
                        <a:pt x="157904" y="114618"/>
                        <a:pt x="157904" y="113398"/>
                      </a:cubicBezTo>
                      <a:cubicBezTo>
                        <a:pt x="154247" y="109741"/>
                        <a:pt x="151802" y="104864"/>
                        <a:pt x="149364" y="99987"/>
                      </a:cubicBezTo>
                      <a:cubicBezTo>
                        <a:pt x="145699" y="93891"/>
                        <a:pt x="142035" y="86576"/>
                        <a:pt x="139597" y="79261"/>
                      </a:cubicBezTo>
                      <a:lnTo>
                        <a:pt x="137152" y="74384"/>
                      </a:lnTo>
                      <a:cubicBezTo>
                        <a:pt x="135933" y="71946"/>
                        <a:pt x="135933" y="70726"/>
                        <a:pt x="134714" y="68282"/>
                      </a:cubicBezTo>
                      <a:cubicBezTo>
                        <a:pt x="134714" y="67063"/>
                        <a:pt x="133495" y="65843"/>
                        <a:pt x="133495" y="64624"/>
                      </a:cubicBezTo>
                      <a:cubicBezTo>
                        <a:pt x="132269" y="62186"/>
                        <a:pt x="128612" y="58528"/>
                        <a:pt x="126167" y="54870"/>
                      </a:cubicBezTo>
                      <a:cubicBezTo>
                        <a:pt x="124948" y="53651"/>
                        <a:pt x="123728" y="52432"/>
                        <a:pt x="123728" y="51213"/>
                      </a:cubicBezTo>
                      <a:cubicBezTo>
                        <a:pt x="122503" y="49994"/>
                        <a:pt x="122503" y="49994"/>
                        <a:pt x="121283" y="48775"/>
                      </a:cubicBezTo>
                      <a:cubicBezTo>
                        <a:pt x="113962" y="41459"/>
                        <a:pt x="101750" y="28048"/>
                        <a:pt x="109079" y="13411"/>
                      </a:cubicBezTo>
                      <a:cubicBezTo>
                        <a:pt x="111517" y="7315"/>
                        <a:pt x="116400" y="3658"/>
                        <a:pt x="122503" y="1219"/>
                      </a:cubicBezTo>
                      <a:cubicBezTo>
                        <a:pt x="124948" y="0"/>
                        <a:pt x="128612" y="0"/>
                        <a:pt x="132269" y="0"/>
                      </a:cubicBezTo>
                      <a:cubicBezTo>
                        <a:pt x="146919" y="0"/>
                        <a:pt x="162788" y="7315"/>
                        <a:pt x="171335" y="12192"/>
                      </a:cubicBezTo>
                      <a:cubicBezTo>
                        <a:pt x="172554" y="13411"/>
                        <a:pt x="174999" y="14630"/>
                        <a:pt x="176218" y="15850"/>
                      </a:cubicBezTo>
                      <a:cubicBezTo>
                        <a:pt x="177437" y="17069"/>
                        <a:pt x="178663" y="17069"/>
                        <a:pt x="179882" y="18295"/>
                      </a:cubicBezTo>
                      <a:cubicBezTo>
                        <a:pt x="198190" y="18295"/>
                        <a:pt x="215284" y="23171"/>
                        <a:pt x="232372" y="30486"/>
                      </a:cubicBezTo>
                      <a:cubicBezTo>
                        <a:pt x="264109" y="46336"/>
                        <a:pt x="292190" y="70726"/>
                        <a:pt x="311723" y="98768"/>
                      </a:cubicBezTo>
                      <a:cubicBezTo>
                        <a:pt x="315380" y="103645"/>
                        <a:pt x="317825" y="108522"/>
                        <a:pt x="319044" y="113398"/>
                      </a:cubicBezTo>
                      <a:cubicBezTo>
                        <a:pt x="320263" y="115837"/>
                        <a:pt x="321489" y="118275"/>
                        <a:pt x="322708" y="120720"/>
                      </a:cubicBezTo>
                      <a:cubicBezTo>
                        <a:pt x="328810" y="134131"/>
                        <a:pt x="334913" y="143885"/>
                        <a:pt x="339796" y="152419"/>
                      </a:cubicBezTo>
                      <a:cubicBezTo>
                        <a:pt x="341022" y="153638"/>
                        <a:pt x="341022" y="154858"/>
                        <a:pt x="342241" y="157296"/>
                      </a:cubicBezTo>
                      <a:cubicBezTo>
                        <a:pt x="343460" y="159734"/>
                        <a:pt x="345905" y="163392"/>
                        <a:pt x="348343" y="165831"/>
                      </a:cubicBezTo>
                      <a:cubicBezTo>
                        <a:pt x="350782" y="168269"/>
                        <a:pt x="354446" y="169488"/>
                        <a:pt x="358110" y="169488"/>
                      </a:cubicBezTo>
                      <a:cubicBezTo>
                        <a:pt x="360548" y="170707"/>
                        <a:pt x="362993" y="170707"/>
                        <a:pt x="365432" y="171933"/>
                      </a:cubicBezTo>
                      <a:cubicBezTo>
                        <a:pt x="372759" y="175591"/>
                        <a:pt x="380081" y="178029"/>
                        <a:pt x="386184" y="181686"/>
                      </a:cubicBezTo>
                      <a:cubicBezTo>
                        <a:pt x="400833" y="189002"/>
                        <a:pt x="413044" y="198755"/>
                        <a:pt x="424030" y="209728"/>
                      </a:cubicBezTo>
                      <a:cubicBezTo>
                        <a:pt x="428913" y="214605"/>
                        <a:pt x="427694" y="218263"/>
                        <a:pt x="426468" y="220701"/>
                      </a:cubicBezTo>
                      <a:cubicBezTo>
                        <a:pt x="424030" y="226803"/>
                        <a:pt x="417928" y="226803"/>
                        <a:pt x="414264" y="228023"/>
                      </a:cubicBezTo>
                      <a:lnTo>
                        <a:pt x="411825" y="228023"/>
                      </a:lnTo>
                      <a:cubicBezTo>
                        <a:pt x="408161" y="229242"/>
                        <a:pt x="404497" y="229242"/>
                        <a:pt x="399614" y="229242"/>
                      </a:cubicBezTo>
                      <a:cubicBezTo>
                        <a:pt x="395950" y="229242"/>
                        <a:pt x="393512" y="230461"/>
                        <a:pt x="389848" y="230461"/>
                      </a:cubicBezTo>
                      <a:lnTo>
                        <a:pt x="388628" y="230461"/>
                      </a:lnTo>
                      <a:cubicBezTo>
                        <a:pt x="391067" y="231680"/>
                        <a:pt x="392292" y="232899"/>
                        <a:pt x="394731" y="232899"/>
                      </a:cubicBezTo>
                      <a:lnTo>
                        <a:pt x="397175" y="234119"/>
                      </a:lnTo>
                      <a:cubicBezTo>
                        <a:pt x="399614" y="235338"/>
                        <a:pt x="400833" y="236557"/>
                        <a:pt x="403278" y="236557"/>
                      </a:cubicBezTo>
                      <a:cubicBezTo>
                        <a:pt x="411825" y="241434"/>
                        <a:pt x="420366" y="248749"/>
                        <a:pt x="427694" y="256064"/>
                      </a:cubicBezTo>
                      <a:lnTo>
                        <a:pt x="433797" y="260941"/>
                      </a:lnTo>
                      <a:cubicBezTo>
                        <a:pt x="436235" y="263379"/>
                        <a:pt x="437460" y="264599"/>
                        <a:pt x="437460" y="265818"/>
                      </a:cubicBezTo>
                      <a:cubicBezTo>
                        <a:pt x="438680" y="268256"/>
                        <a:pt x="438680" y="270694"/>
                        <a:pt x="438680" y="271914"/>
                      </a:cubicBezTo>
                      <a:cubicBezTo>
                        <a:pt x="438680" y="275578"/>
                        <a:pt x="437460" y="280454"/>
                        <a:pt x="437460" y="281674"/>
                      </a:cubicBezTo>
                      <a:cubicBezTo>
                        <a:pt x="436235" y="284112"/>
                        <a:pt x="433797" y="291427"/>
                        <a:pt x="433797" y="293866"/>
                      </a:cubicBezTo>
                      <a:lnTo>
                        <a:pt x="433797" y="470669"/>
                      </a:lnTo>
                      <a:lnTo>
                        <a:pt x="427694" y="475546"/>
                      </a:lnTo>
                      <a:cubicBezTo>
                        <a:pt x="430133" y="477984"/>
                        <a:pt x="400833" y="499936"/>
                        <a:pt x="331256" y="499936"/>
                      </a:cubicBezTo>
                      <a:close/>
                      <a:moveTo>
                        <a:pt x="222606" y="223139"/>
                      </a:moveTo>
                      <a:cubicBezTo>
                        <a:pt x="233591" y="223139"/>
                        <a:pt x="244583" y="225584"/>
                        <a:pt x="254343" y="230461"/>
                      </a:cubicBezTo>
                      <a:cubicBezTo>
                        <a:pt x="245802" y="226803"/>
                        <a:pt x="238474" y="220701"/>
                        <a:pt x="232372" y="215824"/>
                      </a:cubicBezTo>
                      <a:lnTo>
                        <a:pt x="229933" y="213386"/>
                      </a:lnTo>
                      <a:cubicBezTo>
                        <a:pt x="221386" y="207290"/>
                        <a:pt x="215284" y="199974"/>
                        <a:pt x="209181" y="191440"/>
                      </a:cubicBezTo>
                      <a:cubicBezTo>
                        <a:pt x="207956" y="197536"/>
                        <a:pt x="205517" y="203632"/>
                        <a:pt x="196970" y="207290"/>
                      </a:cubicBezTo>
                      <a:cubicBezTo>
                        <a:pt x="194532" y="208509"/>
                        <a:pt x="192087" y="208509"/>
                        <a:pt x="189648" y="208509"/>
                      </a:cubicBezTo>
                      <a:lnTo>
                        <a:pt x="188423" y="208509"/>
                      </a:lnTo>
                      <a:cubicBezTo>
                        <a:pt x="195751" y="212166"/>
                        <a:pt x="201853" y="218263"/>
                        <a:pt x="207956" y="223139"/>
                      </a:cubicBezTo>
                      <a:cubicBezTo>
                        <a:pt x="212839" y="223139"/>
                        <a:pt x="217722" y="223139"/>
                        <a:pt x="222606" y="22313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Freeform: Shape 1064">
                  <a:extLst>
                    <a:ext uri="{FF2B5EF4-FFF2-40B4-BE49-F238E27FC236}">
                      <a16:creationId xmlns:a16="http://schemas.microsoft.com/office/drawing/2014/main" id="{1853EAAB-3241-76EC-4644-90BAB57A6DBE}"/>
                    </a:ext>
                  </a:extLst>
                </p:cNvPr>
                <p:cNvSpPr/>
                <p:nvPr/>
              </p:nvSpPr>
              <p:spPr>
                <a:xfrm>
                  <a:off x="3965914" y="2312468"/>
                  <a:ext cx="453454" cy="513347"/>
                </a:xfrm>
                <a:custGeom>
                  <a:avLst/>
                  <a:gdLst>
                    <a:gd name="connsiteX0" fmla="*/ 138503 w 453454"/>
                    <a:gd name="connsiteY0" fmla="*/ 12192 h 513347"/>
                    <a:gd name="connsiteX1" fmla="*/ 175124 w 453454"/>
                    <a:gd name="connsiteY1" fmla="*/ 24384 h 513347"/>
                    <a:gd name="connsiteX2" fmla="*/ 178787 w 453454"/>
                    <a:gd name="connsiteY2" fmla="*/ 26829 h 513347"/>
                    <a:gd name="connsiteX3" fmla="*/ 184890 w 453454"/>
                    <a:gd name="connsiteY3" fmla="*/ 30486 h 513347"/>
                    <a:gd name="connsiteX4" fmla="*/ 236161 w 453454"/>
                    <a:gd name="connsiteY4" fmla="*/ 42678 h 513347"/>
                    <a:gd name="connsiteX5" fmla="*/ 314292 w 453454"/>
                    <a:gd name="connsiteY5" fmla="*/ 109741 h 513347"/>
                    <a:gd name="connsiteX6" fmla="*/ 321614 w 453454"/>
                    <a:gd name="connsiteY6" fmla="*/ 123152 h 513347"/>
                    <a:gd name="connsiteX7" fmla="*/ 325278 w 453454"/>
                    <a:gd name="connsiteY7" fmla="*/ 130474 h 513347"/>
                    <a:gd name="connsiteX8" fmla="*/ 343591 w 453454"/>
                    <a:gd name="connsiteY8" fmla="*/ 163392 h 513347"/>
                    <a:gd name="connsiteX9" fmla="*/ 346030 w 453454"/>
                    <a:gd name="connsiteY9" fmla="*/ 167050 h 513347"/>
                    <a:gd name="connsiteX10" fmla="*/ 352132 w 453454"/>
                    <a:gd name="connsiteY10" fmla="*/ 176803 h 513347"/>
                    <a:gd name="connsiteX11" fmla="*/ 364344 w 453454"/>
                    <a:gd name="connsiteY11" fmla="*/ 182906 h 513347"/>
                    <a:gd name="connsiteX12" fmla="*/ 370446 w 453454"/>
                    <a:gd name="connsiteY12" fmla="*/ 185344 h 513347"/>
                    <a:gd name="connsiteX13" fmla="*/ 391198 w 453454"/>
                    <a:gd name="connsiteY13" fmla="*/ 195098 h 513347"/>
                    <a:gd name="connsiteX14" fmla="*/ 427819 w 453454"/>
                    <a:gd name="connsiteY14" fmla="*/ 221920 h 513347"/>
                    <a:gd name="connsiteX15" fmla="*/ 429038 w 453454"/>
                    <a:gd name="connsiteY15" fmla="*/ 226797 h 513347"/>
                    <a:gd name="connsiteX16" fmla="*/ 421716 w 453454"/>
                    <a:gd name="connsiteY16" fmla="*/ 230454 h 513347"/>
                    <a:gd name="connsiteX17" fmla="*/ 419272 w 453454"/>
                    <a:gd name="connsiteY17" fmla="*/ 230454 h 513347"/>
                    <a:gd name="connsiteX18" fmla="*/ 408286 w 453454"/>
                    <a:gd name="connsiteY18" fmla="*/ 231680 h 513347"/>
                    <a:gd name="connsiteX19" fmla="*/ 397300 w 453454"/>
                    <a:gd name="connsiteY19" fmla="*/ 232899 h 513347"/>
                    <a:gd name="connsiteX20" fmla="*/ 396081 w 453454"/>
                    <a:gd name="connsiteY20" fmla="*/ 232899 h 513347"/>
                    <a:gd name="connsiteX21" fmla="*/ 383870 w 453454"/>
                    <a:gd name="connsiteY21" fmla="*/ 235338 h 513347"/>
                    <a:gd name="connsiteX22" fmla="*/ 400964 w 453454"/>
                    <a:gd name="connsiteY22" fmla="*/ 247530 h 513347"/>
                    <a:gd name="connsiteX23" fmla="*/ 407067 w 453454"/>
                    <a:gd name="connsiteY23" fmla="*/ 251187 h 513347"/>
                    <a:gd name="connsiteX24" fmla="*/ 430263 w 453454"/>
                    <a:gd name="connsiteY24" fmla="*/ 269475 h 513347"/>
                    <a:gd name="connsiteX25" fmla="*/ 433921 w 453454"/>
                    <a:gd name="connsiteY25" fmla="*/ 271914 h 513347"/>
                    <a:gd name="connsiteX26" fmla="*/ 437585 w 453454"/>
                    <a:gd name="connsiteY26" fmla="*/ 274352 h 513347"/>
                    <a:gd name="connsiteX27" fmla="*/ 440030 w 453454"/>
                    <a:gd name="connsiteY27" fmla="*/ 276791 h 513347"/>
                    <a:gd name="connsiteX28" fmla="*/ 441249 w 453454"/>
                    <a:gd name="connsiteY28" fmla="*/ 280448 h 513347"/>
                    <a:gd name="connsiteX29" fmla="*/ 440030 w 453454"/>
                    <a:gd name="connsiteY29" fmla="*/ 287770 h 513347"/>
                    <a:gd name="connsiteX30" fmla="*/ 435147 w 453454"/>
                    <a:gd name="connsiteY30" fmla="*/ 301181 h 513347"/>
                    <a:gd name="connsiteX31" fmla="*/ 435147 w 453454"/>
                    <a:gd name="connsiteY31" fmla="*/ 475546 h 513347"/>
                    <a:gd name="connsiteX32" fmla="*/ 431483 w 453454"/>
                    <a:gd name="connsiteY32" fmla="*/ 477984 h 513347"/>
                    <a:gd name="connsiteX33" fmla="*/ 335044 w 453454"/>
                    <a:gd name="connsiteY33" fmla="*/ 499936 h 513347"/>
                    <a:gd name="connsiteX34" fmla="*/ 236161 w 453454"/>
                    <a:gd name="connsiteY34" fmla="*/ 477984 h 513347"/>
                    <a:gd name="connsiteX35" fmla="*/ 234941 w 453454"/>
                    <a:gd name="connsiteY35" fmla="*/ 475546 h 513347"/>
                    <a:gd name="connsiteX36" fmla="*/ 234941 w 453454"/>
                    <a:gd name="connsiteY36" fmla="*/ 418237 h 513347"/>
                    <a:gd name="connsiteX37" fmla="*/ 84787 w 453454"/>
                    <a:gd name="connsiteY37" fmla="*/ 418237 h 513347"/>
                    <a:gd name="connsiteX38" fmla="*/ 27414 w 453454"/>
                    <a:gd name="connsiteY38" fmla="*/ 391414 h 513347"/>
                    <a:gd name="connsiteX39" fmla="*/ 11545 w 453454"/>
                    <a:gd name="connsiteY39" fmla="*/ 331661 h 513347"/>
                    <a:gd name="connsiteX40" fmla="*/ 53050 w 453454"/>
                    <a:gd name="connsiteY40" fmla="*/ 270694 h 513347"/>
                    <a:gd name="connsiteX41" fmla="*/ 79904 w 453454"/>
                    <a:gd name="connsiteY41" fmla="*/ 260941 h 513347"/>
                    <a:gd name="connsiteX42" fmla="*/ 127517 w 453454"/>
                    <a:gd name="connsiteY42" fmla="*/ 213386 h 513347"/>
                    <a:gd name="connsiteX43" fmla="*/ 150707 w 453454"/>
                    <a:gd name="connsiteY43" fmla="*/ 209728 h 513347"/>
                    <a:gd name="connsiteX44" fmla="*/ 209306 w 453454"/>
                    <a:gd name="connsiteY44" fmla="*/ 236557 h 513347"/>
                    <a:gd name="connsiteX45" fmla="*/ 225175 w 453454"/>
                    <a:gd name="connsiteY45" fmla="*/ 235338 h 513347"/>
                    <a:gd name="connsiteX46" fmla="*/ 263021 w 453454"/>
                    <a:gd name="connsiteY46" fmla="*/ 247530 h 513347"/>
                    <a:gd name="connsiteX47" fmla="*/ 263021 w 453454"/>
                    <a:gd name="connsiteY47" fmla="*/ 231680 h 513347"/>
                    <a:gd name="connsiteX48" fmla="*/ 237386 w 453454"/>
                    <a:gd name="connsiteY48" fmla="*/ 215824 h 513347"/>
                    <a:gd name="connsiteX49" fmla="*/ 219072 w 453454"/>
                    <a:gd name="connsiteY49" fmla="*/ 196317 h 513347"/>
                    <a:gd name="connsiteX50" fmla="*/ 212970 w 453454"/>
                    <a:gd name="connsiteY50" fmla="*/ 185344 h 513347"/>
                    <a:gd name="connsiteX51" fmla="*/ 211751 w 453454"/>
                    <a:gd name="connsiteY51" fmla="*/ 182906 h 513347"/>
                    <a:gd name="connsiteX52" fmla="*/ 211751 w 453454"/>
                    <a:gd name="connsiteY52" fmla="*/ 184125 h 513347"/>
                    <a:gd name="connsiteX53" fmla="*/ 211751 w 453454"/>
                    <a:gd name="connsiteY53" fmla="*/ 186563 h 513347"/>
                    <a:gd name="connsiteX54" fmla="*/ 210525 w 453454"/>
                    <a:gd name="connsiteY54" fmla="*/ 193878 h 513347"/>
                    <a:gd name="connsiteX55" fmla="*/ 199540 w 453454"/>
                    <a:gd name="connsiteY55" fmla="*/ 207290 h 513347"/>
                    <a:gd name="connsiteX56" fmla="*/ 194656 w 453454"/>
                    <a:gd name="connsiteY56" fmla="*/ 208509 h 513347"/>
                    <a:gd name="connsiteX57" fmla="*/ 176349 w 453454"/>
                    <a:gd name="connsiteY57" fmla="*/ 196317 h 513347"/>
                    <a:gd name="connsiteX58" fmla="*/ 167802 w 453454"/>
                    <a:gd name="connsiteY58" fmla="*/ 139008 h 513347"/>
                    <a:gd name="connsiteX59" fmla="*/ 171466 w 453454"/>
                    <a:gd name="connsiteY59" fmla="*/ 126810 h 513347"/>
                    <a:gd name="connsiteX60" fmla="*/ 172685 w 453454"/>
                    <a:gd name="connsiteY60" fmla="*/ 124371 h 513347"/>
                    <a:gd name="connsiteX61" fmla="*/ 175124 w 453454"/>
                    <a:gd name="connsiteY61" fmla="*/ 119494 h 513347"/>
                    <a:gd name="connsiteX62" fmla="*/ 172685 w 453454"/>
                    <a:gd name="connsiteY62" fmla="*/ 115837 h 513347"/>
                    <a:gd name="connsiteX63" fmla="*/ 170240 w 453454"/>
                    <a:gd name="connsiteY63" fmla="*/ 113398 h 513347"/>
                    <a:gd name="connsiteX64" fmla="*/ 161700 w 453454"/>
                    <a:gd name="connsiteY64" fmla="*/ 101206 h 513347"/>
                    <a:gd name="connsiteX65" fmla="*/ 153152 w 453454"/>
                    <a:gd name="connsiteY65" fmla="*/ 81699 h 513347"/>
                    <a:gd name="connsiteX66" fmla="*/ 150707 w 453454"/>
                    <a:gd name="connsiteY66" fmla="*/ 75597 h 513347"/>
                    <a:gd name="connsiteX67" fmla="*/ 149488 w 453454"/>
                    <a:gd name="connsiteY67" fmla="*/ 70720 h 513347"/>
                    <a:gd name="connsiteX68" fmla="*/ 148269 w 453454"/>
                    <a:gd name="connsiteY68" fmla="*/ 65843 h 513347"/>
                    <a:gd name="connsiteX69" fmla="*/ 139722 w 453454"/>
                    <a:gd name="connsiteY69" fmla="*/ 54870 h 513347"/>
                    <a:gd name="connsiteX70" fmla="*/ 137284 w 453454"/>
                    <a:gd name="connsiteY70" fmla="*/ 52432 h 513347"/>
                    <a:gd name="connsiteX71" fmla="*/ 133619 w 453454"/>
                    <a:gd name="connsiteY71" fmla="*/ 48775 h 513347"/>
                    <a:gd name="connsiteX72" fmla="*/ 122634 w 453454"/>
                    <a:gd name="connsiteY72" fmla="*/ 21946 h 513347"/>
                    <a:gd name="connsiteX73" fmla="*/ 132400 w 453454"/>
                    <a:gd name="connsiteY73" fmla="*/ 13411 h 513347"/>
                    <a:gd name="connsiteX74" fmla="*/ 138503 w 453454"/>
                    <a:gd name="connsiteY74" fmla="*/ 12192 h 513347"/>
                    <a:gd name="connsiteX75" fmla="*/ 138503 w 453454"/>
                    <a:gd name="connsiteY75" fmla="*/ 0 h 513347"/>
                    <a:gd name="connsiteX76" fmla="*/ 126298 w 453454"/>
                    <a:gd name="connsiteY76" fmla="*/ 1219 h 513347"/>
                    <a:gd name="connsiteX77" fmla="*/ 109203 w 453454"/>
                    <a:gd name="connsiteY77" fmla="*/ 17069 h 513347"/>
                    <a:gd name="connsiteX78" fmla="*/ 121415 w 453454"/>
                    <a:gd name="connsiteY78" fmla="*/ 57309 h 513347"/>
                    <a:gd name="connsiteX79" fmla="*/ 122634 w 453454"/>
                    <a:gd name="connsiteY79" fmla="*/ 58528 h 513347"/>
                    <a:gd name="connsiteX80" fmla="*/ 123853 w 453454"/>
                    <a:gd name="connsiteY80" fmla="*/ 60966 h 513347"/>
                    <a:gd name="connsiteX81" fmla="*/ 126298 w 453454"/>
                    <a:gd name="connsiteY81" fmla="*/ 63405 h 513347"/>
                    <a:gd name="connsiteX82" fmla="*/ 132400 w 453454"/>
                    <a:gd name="connsiteY82" fmla="*/ 71939 h 513347"/>
                    <a:gd name="connsiteX83" fmla="*/ 133619 w 453454"/>
                    <a:gd name="connsiteY83" fmla="*/ 74378 h 513347"/>
                    <a:gd name="connsiteX84" fmla="*/ 136064 w 453454"/>
                    <a:gd name="connsiteY84" fmla="*/ 81699 h 513347"/>
                    <a:gd name="connsiteX85" fmla="*/ 138503 w 453454"/>
                    <a:gd name="connsiteY85" fmla="*/ 87795 h 513347"/>
                    <a:gd name="connsiteX86" fmla="*/ 148269 w 453454"/>
                    <a:gd name="connsiteY86" fmla="*/ 108522 h 513347"/>
                    <a:gd name="connsiteX87" fmla="*/ 158036 w 453454"/>
                    <a:gd name="connsiteY87" fmla="*/ 121933 h 513347"/>
                    <a:gd name="connsiteX88" fmla="*/ 154371 w 453454"/>
                    <a:gd name="connsiteY88" fmla="*/ 135350 h 513347"/>
                    <a:gd name="connsiteX89" fmla="*/ 161700 w 453454"/>
                    <a:gd name="connsiteY89" fmla="*/ 196317 h 513347"/>
                    <a:gd name="connsiteX90" fmla="*/ 150707 w 453454"/>
                    <a:gd name="connsiteY90" fmla="*/ 195098 h 513347"/>
                    <a:gd name="connsiteX91" fmla="*/ 125072 w 453454"/>
                    <a:gd name="connsiteY91" fmla="*/ 198755 h 513347"/>
                    <a:gd name="connsiteX92" fmla="*/ 71363 w 453454"/>
                    <a:gd name="connsiteY92" fmla="*/ 247530 h 513347"/>
                    <a:gd name="connsiteX93" fmla="*/ 48166 w 453454"/>
                    <a:gd name="connsiteY93" fmla="*/ 259722 h 513347"/>
                    <a:gd name="connsiteX94" fmla="*/ 560 w 453454"/>
                    <a:gd name="connsiteY94" fmla="*/ 329223 h 513347"/>
                    <a:gd name="connsiteX95" fmla="*/ 560 w 453454"/>
                    <a:gd name="connsiteY95" fmla="*/ 330442 h 513347"/>
                    <a:gd name="connsiteX96" fmla="*/ 560 w 453454"/>
                    <a:gd name="connsiteY96" fmla="*/ 331661 h 513347"/>
                    <a:gd name="connsiteX97" fmla="*/ 20093 w 453454"/>
                    <a:gd name="connsiteY97" fmla="*/ 398730 h 513347"/>
                    <a:gd name="connsiteX98" fmla="*/ 86013 w 453454"/>
                    <a:gd name="connsiteY98" fmla="*/ 429210 h 513347"/>
                    <a:gd name="connsiteX99" fmla="*/ 223956 w 453454"/>
                    <a:gd name="connsiteY99" fmla="*/ 429210 h 513347"/>
                    <a:gd name="connsiteX100" fmla="*/ 223956 w 453454"/>
                    <a:gd name="connsiteY100" fmla="*/ 475546 h 513347"/>
                    <a:gd name="connsiteX101" fmla="*/ 223956 w 453454"/>
                    <a:gd name="connsiteY101" fmla="*/ 480422 h 513347"/>
                    <a:gd name="connsiteX102" fmla="*/ 226394 w 453454"/>
                    <a:gd name="connsiteY102" fmla="*/ 484080 h 513347"/>
                    <a:gd name="connsiteX103" fmla="*/ 228839 w 453454"/>
                    <a:gd name="connsiteY103" fmla="*/ 486519 h 513347"/>
                    <a:gd name="connsiteX104" fmla="*/ 336263 w 453454"/>
                    <a:gd name="connsiteY104" fmla="*/ 513347 h 513347"/>
                    <a:gd name="connsiteX105" fmla="*/ 440030 w 453454"/>
                    <a:gd name="connsiteY105" fmla="*/ 490183 h 513347"/>
                    <a:gd name="connsiteX106" fmla="*/ 443688 w 453454"/>
                    <a:gd name="connsiteY106" fmla="*/ 487744 h 513347"/>
                    <a:gd name="connsiteX107" fmla="*/ 448571 w 453454"/>
                    <a:gd name="connsiteY107" fmla="*/ 484080 h 513347"/>
                    <a:gd name="connsiteX108" fmla="*/ 448571 w 453454"/>
                    <a:gd name="connsiteY108" fmla="*/ 477984 h 513347"/>
                    <a:gd name="connsiteX109" fmla="*/ 448571 w 453454"/>
                    <a:gd name="connsiteY109" fmla="*/ 303619 h 513347"/>
                    <a:gd name="connsiteX110" fmla="*/ 452235 w 453454"/>
                    <a:gd name="connsiteY110" fmla="*/ 291427 h 513347"/>
                    <a:gd name="connsiteX111" fmla="*/ 453454 w 453454"/>
                    <a:gd name="connsiteY111" fmla="*/ 280448 h 513347"/>
                    <a:gd name="connsiteX112" fmla="*/ 451016 w 453454"/>
                    <a:gd name="connsiteY112" fmla="*/ 271914 h 513347"/>
                    <a:gd name="connsiteX113" fmla="*/ 446132 w 453454"/>
                    <a:gd name="connsiteY113" fmla="*/ 265818 h 513347"/>
                    <a:gd name="connsiteX114" fmla="*/ 442469 w 453454"/>
                    <a:gd name="connsiteY114" fmla="*/ 263379 h 513347"/>
                    <a:gd name="connsiteX115" fmla="*/ 438805 w 453454"/>
                    <a:gd name="connsiteY115" fmla="*/ 260941 h 513347"/>
                    <a:gd name="connsiteX116" fmla="*/ 416833 w 453454"/>
                    <a:gd name="connsiteY116" fmla="*/ 242653 h 513347"/>
                    <a:gd name="connsiteX117" fmla="*/ 421716 w 453454"/>
                    <a:gd name="connsiteY117" fmla="*/ 241434 h 513347"/>
                    <a:gd name="connsiteX118" fmla="*/ 424155 w 453454"/>
                    <a:gd name="connsiteY118" fmla="*/ 241434 h 513347"/>
                    <a:gd name="connsiteX119" fmla="*/ 441249 w 453454"/>
                    <a:gd name="connsiteY119" fmla="*/ 230454 h 513347"/>
                    <a:gd name="connsiteX120" fmla="*/ 436366 w 453454"/>
                    <a:gd name="connsiteY120" fmla="*/ 213386 h 513347"/>
                    <a:gd name="connsiteX121" fmla="*/ 396081 w 453454"/>
                    <a:gd name="connsiteY121" fmla="*/ 184125 h 513347"/>
                    <a:gd name="connsiteX122" fmla="*/ 374110 w 453454"/>
                    <a:gd name="connsiteY122" fmla="*/ 174365 h 513347"/>
                    <a:gd name="connsiteX123" fmla="*/ 366782 w 453454"/>
                    <a:gd name="connsiteY123" fmla="*/ 171926 h 513347"/>
                    <a:gd name="connsiteX124" fmla="*/ 360679 w 453454"/>
                    <a:gd name="connsiteY124" fmla="*/ 169488 h 513347"/>
                    <a:gd name="connsiteX125" fmla="*/ 357015 w 453454"/>
                    <a:gd name="connsiteY125" fmla="*/ 163392 h 513347"/>
                    <a:gd name="connsiteX126" fmla="*/ 354577 w 453454"/>
                    <a:gd name="connsiteY126" fmla="*/ 158515 h 513347"/>
                    <a:gd name="connsiteX127" fmla="*/ 337482 w 453454"/>
                    <a:gd name="connsiteY127" fmla="*/ 126810 h 513347"/>
                    <a:gd name="connsiteX128" fmla="*/ 333825 w 453454"/>
                    <a:gd name="connsiteY128" fmla="*/ 119494 h 513347"/>
                    <a:gd name="connsiteX129" fmla="*/ 325278 w 453454"/>
                    <a:gd name="connsiteY129" fmla="*/ 104864 h 513347"/>
                    <a:gd name="connsiteX130" fmla="*/ 243489 w 453454"/>
                    <a:gd name="connsiteY130" fmla="*/ 34144 h 513347"/>
                    <a:gd name="connsiteX131" fmla="*/ 189773 w 453454"/>
                    <a:gd name="connsiteY131" fmla="*/ 20726 h 513347"/>
                    <a:gd name="connsiteX132" fmla="*/ 188554 w 453454"/>
                    <a:gd name="connsiteY132" fmla="*/ 19507 h 513347"/>
                    <a:gd name="connsiteX133" fmla="*/ 182452 w 453454"/>
                    <a:gd name="connsiteY133" fmla="*/ 15850 h 513347"/>
                    <a:gd name="connsiteX134" fmla="*/ 138503 w 453454"/>
                    <a:gd name="connsiteY134" fmla="*/ 0 h 513347"/>
                    <a:gd name="connsiteX135" fmla="*/ 206868 w 453454"/>
                    <a:gd name="connsiteY135" fmla="*/ 217043 h 513347"/>
                    <a:gd name="connsiteX136" fmla="*/ 214189 w 453454"/>
                    <a:gd name="connsiteY136" fmla="*/ 209728 h 513347"/>
                    <a:gd name="connsiteX137" fmla="*/ 226394 w 453454"/>
                    <a:gd name="connsiteY137" fmla="*/ 221920 h 513347"/>
                    <a:gd name="connsiteX138" fmla="*/ 225175 w 453454"/>
                    <a:gd name="connsiteY138" fmla="*/ 221920 h 513347"/>
                    <a:gd name="connsiteX139" fmla="*/ 212970 w 453454"/>
                    <a:gd name="connsiteY139" fmla="*/ 223139 h 513347"/>
                    <a:gd name="connsiteX140" fmla="*/ 206868 w 453454"/>
                    <a:gd name="connsiteY140" fmla="*/ 217043 h 513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</a:cxnLst>
                  <a:rect l="l" t="t" r="r" b="b"/>
                  <a:pathLst>
                    <a:path w="453454" h="513347">
                      <a:moveTo>
                        <a:pt x="138503" y="12192"/>
                      </a:moveTo>
                      <a:cubicBezTo>
                        <a:pt x="151933" y="12192"/>
                        <a:pt x="167802" y="19507"/>
                        <a:pt x="175124" y="24384"/>
                      </a:cubicBezTo>
                      <a:cubicBezTo>
                        <a:pt x="176349" y="25603"/>
                        <a:pt x="177568" y="25603"/>
                        <a:pt x="178787" y="26829"/>
                      </a:cubicBezTo>
                      <a:cubicBezTo>
                        <a:pt x="180007" y="28048"/>
                        <a:pt x="182452" y="29267"/>
                        <a:pt x="184890" y="30486"/>
                      </a:cubicBezTo>
                      <a:cubicBezTo>
                        <a:pt x="201985" y="30486"/>
                        <a:pt x="220292" y="34144"/>
                        <a:pt x="236161" y="42678"/>
                      </a:cubicBezTo>
                      <a:cubicBezTo>
                        <a:pt x="266679" y="58528"/>
                        <a:pt x="293540" y="81699"/>
                        <a:pt x="314292" y="109741"/>
                      </a:cubicBezTo>
                      <a:cubicBezTo>
                        <a:pt x="316730" y="114618"/>
                        <a:pt x="319175" y="118275"/>
                        <a:pt x="321614" y="123152"/>
                      </a:cubicBezTo>
                      <a:cubicBezTo>
                        <a:pt x="322833" y="125590"/>
                        <a:pt x="324059" y="128029"/>
                        <a:pt x="325278" y="130474"/>
                      </a:cubicBezTo>
                      <a:cubicBezTo>
                        <a:pt x="331380" y="142666"/>
                        <a:pt x="337482" y="153638"/>
                        <a:pt x="343591" y="163392"/>
                      </a:cubicBezTo>
                      <a:cubicBezTo>
                        <a:pt x="344811" y="164611"/>
                        <a:pt x="344811" y="165830"/>
                        <a:pt x="346030" y="167050"/>
                      </a:cubicBezTo>
                      <a:cubicBezTo>
                        <a:pt x="347249" y="170707"/>
                        <a:pt x="349694" y="174365"/>
                        <a:pt x="352132" y="176803"/>
                      </a:cubicBezTo>
                      <a:cubicBezTo>
                        <a:pt x="355796" y="179242"/>
                        <a:pt x="359460" y="181686"/>
                        <a:pt x="364344" y="182906"/>
                      </a:cubicBezTo>
                      <a:cubicBezTo>
                        <a:pt x="366782" y="184125"/>
                        <a:pt x="369227" y="184125"/>
                        <a:pt x="370446" y="185344"/>
                      </a:cubicBezTo>
                      <a:cubicBezTo>
                        <a:pt x="377768" y="189002"/>
                        <a:pt x="385095" y="191440"/>
                        <a:pt x="391198" y="195098"/>
                      </a:cubicBezTo>
                      <a:cubicBezTo>
                        <a:pt x="404628" y="202413"/>
                        <a:pt x="418053" y="210947"/>
                        <a:pt x="427819" y="221920"/>
                      </a:cubicBezTo>
                      <a:cubicBezTo>
                        <a:pt x="429038" y="223139"/>
                        <a:pt x="430263" y="225578"/>
                        <a:pt x="429038" y="226797"/>
                      </a:cubicBezTo>
                      <a:cubicBezTo>
                        <a:pt x="427819" y="229235"/>
                        <a:pt x="424155" y="229235"/>
                        <a:pt x="421716" y="230454"/>
                      </a:cubicBezTo>
                      <a:lnTo>
                        <a:pt x="419272" y="230454"/>
                      </a:lnTo>
                      <a:cubicBezTo>
                        <a:pt x="415614" y="231680"/>
                        <a:pt x="411950" y="231680"/>
                        <a:pt x="408286" y="231680"/>
                      </a:cubicBezTo>
                      <a:cubicBezTo>
                        <a:pt x="404628" y="231680"/>
                        <a:pt x="400964" y="232899"/>
                        <a:pt x="397300" y="232899"/>
                      </a:cubicBezTo>
                      <a:lnTo>
                        <a:pt x="396081" y="232899"/>
                      </a:lnTo>
                      <a:cubicBezTo>
                        <a:pt x="392417" y="234118"/>
                        <a:pt x="387534" y="235338"/>
                        <a:pt x="383870" y="235338"/>
                      </a:cubicBezTo>
                      <a:cubicBezTo>
                        <a:pt x="386315" y="240214"/>
                        <a:pt x="394862" y="243872"/>
                        <a:pt x="400964" y="247530"/>
                      </a:cubicBezTo>
                      <a:cubicBezTo>
                        <a:pt x="403403" y="248749"/>
                        <a:pt x="405847" y="249968"/>
                        <a:pt x="407067" y="251187"/>
                      </a:cubicBezTo>
                      <a:cubicBezTo>
                        <a:pt x="415614" y="256064"/>
                        <a:pt x="422936" y="262160"/>
                        <a:pt x="430263" y="269475"/>
                      </a:cubicBezTo>
                      <a:lnTo>
                        <a:pt x="433921" y="271914"/>
                      </a:lnTo>
                      <a:cubicBezTo>
                        <a:pt x="435147" y="273133"/>
                        <a:pt x="437585" y="274352"/>
                        <a:pt x="437585" y="274352"/>
                      </a:cubicBezTo>
                      <a:cubicBezTo>
                        <a:pt x="437585" y="274352"/>
                        <a:pt x="440030" y="275571"/>
                        <a:pt x="440030" y="276791"/>
                      </a:cubicBezTo>
                      <a:cubicBezTo>
                        <a:pt x="440030" y="278010"/>
                        <a:pt x="441249" y="279229"/>
                        <a:pt x="441249" y="280448"/>
                      </a:cubicBezTo>
                      <a:cubicBezTo>
                        <a:pt x="441249" y="282893"/>
                        <a:pt x="441249" y="286551"/>
                        <a:pt x="440030" y="287770"/>
                      </a:cubicBezTo>
                      <a:cubicBezTo>
                        <a:pt x="438805" y="291427"/>
                        <a:pt x="435147" y="301181"/>
                        <a:pt x="435147" y="301181"/>
                      </a:cubicBezTo>
                      <a:lnTo>
                        <a:pt x="435147" y="475546"/>
                      </a:lnTo>
                      <a:lnTo>
                        <a:pt x="431483" y="477984"/>
                      </a:lnTo>
                      <a:cubicBezTo>
                        <a:pt x="430263" y="479203"/>
                        <a:pt x="402184" y="499936"/>
                        <a:pt x="335044" y="499936"/>
                      </a:cubicBezTo>
                      <a:cubicBezTo>
                        <a:pt x="258138" y="499936"/>
                        <a:pt x="238605" y="479203"/>
                        <a:pt x="236161" y="477984"/>
                      </a:cubicBezTo>
                      <a:lnTo>
                        <a:pt x="234941" y="475546"/>
                      </a:lnTo>
                      <a:lnTo>
                        <a:pt x="234941" y="418237"/>
                      </a:lnTo>
                      <a:lnTo>
                        <a:pt x="84787" y="418237"/>
                      </a:lnTo>
                      <a:cubicBezTo>
                        <a:pt x="59152" y="415799"/>
                        <a:pt x="40845" y="407264"/>
                        <a:pt x="27414" y="391414"/>
                      </a:cubicBezTo>
                      <a:cubicBezTo>
                        <a:pt x="7881" y="365805"/>
                        <a:pt x="11545" y="334106"/>
                        <a:pt x="11545" y="331661"/>
                      </a:cubicBezTo>
                      <a:cubicBezTo>
                        <a:pt x="17648" y="296304"/>
                        <a:pt x="37181" y="279229"/>
                        <a:pt x="53050" y="270694"/>
                      </a:cubicBezTo>
                      <a:cubicBezTo>
                        <a:pt x="61597" y="265818"/>
                        <a:pt x="70144" y="263379"/>
                        <a:pt x="79904" y="260941"/>
                      </a:cubicBezTo>
                      <a:cubicBezTo>
                        <a:pt x="93335" y="221920"/>
                        <a:pt x="122634" y="214605"/>
                        <a:pt x="127517" y="213386"/>
                      </a:cubicBezTo>
                      <a:cubicBezTo>
                        <a:pt x="134838" y="210947"/>
                        <a:pt x="142167" y="209728"/>
                        <a:pt x="150707" y="209728"/>
                      </a:cubicBezTo>
                      <a:cubicBezTo>
                        <a:pt x="172685" y="209728"/>
                        <a:pt x="194656" y="219482"/>
                        <a:pt x="209306" y="236557"/>
                      </a:cubicBezTo>
                      <a:cubicBezTo>
                        <a:pt x="215409" y="235338"/>
                        <a:pt x="220292" y="235338"/>
                        <a:pt x="225175" y="235338"/>
                      </a:cubicBezTo>
                      <a:cubicBezTo>
                        <a:pt x="241044" y="235338"/>
                        <a:pt x="253255" y="240214"/>
                        <a:pt x="263021" y="247530"/>
                      </a:cubicBezTo>
                      <a:lnTo>
                        <a:pt x="263021" y="231680"/>
                      </a:lnTo>
                      <a:cubicBezTo>
                        <a:pt x="254474" y="229235"/>
                        <a:pt x="244708" y="221920"/>
                        <a:pt x="237386" y="215824"/>
                      </a:cubicBezTo>
                      <a:cubicBezTo>
                        <a:pt x="230058" y="209728"/>
                        <a:pt x="223956" y="203632"/>
                        <a:pt x="219072" y="196317"/>
                      </a:cubicBezTo>
                      <a:cubicBezTo>
                        <a:pt x="216628" y="192659"/>
                        <a:pt x="214189" y="189002"/>
                        <a:pt x="212970" y="185344"/>
                      </a:cubicBezTo>
                      <a:lnTo>
                        <a:pt x="211751" y="182906"/>
                      </a:lnTo>
                      <a:lnTo>
                        <a:pt x="211751" y="184125"/>
                      </a:lnTo>
                      <a:cubicBezTo>
                        <a:pt x="211751" y="185344"/>
                        <a:pt x="211751" y="185344"/>
                        <a:pt x="211751" y="186563"/>
                      </a:cubicBezTo>
                      <a:cubicBezTo>
                        <a:pt x="211751" y="189002"/>
                        <a:pt x="210525" y="191440"/>
                        <a:pt x="210525" y="193878"/>
                      </a:cubicBezTo>
                      <a:cubicBezTo>
                        <a:pt x="206868" y="198755"/>
                        <a:pt x="206868" y="204851"/>
                        <a:pt x="199540" y="207290"/>
                      </a:cubicBezTo>
                      <a:cubicBezTo>
                        <a:pt x="198320" y="207290"/>
                        <a:pt x="195876" y="208509"/>
                        <a:pt x="194656" y="208509"/>
                      </a:cubicBezTo>
                      <a:cubicBezTo>
                        <a:pt x="188554" y="208509"/>
                        <a:pt x="182452" y="204851"/>
                        <a:pt x="176349" y="196317"/>
                      </a:cubicBezTo>
                      <a:cubicBezTo>
                        <a:pt x="162919" y="179242"/>
                        <a:pt x="164138" y="154858"/>
                        <a:pt x="167802" y="139008"/>
                      </a:cubicBezTo>
                      <a:cubicBezTo>
                        <a:pt x="169021" y="135350"/>
                        <a:pt x="170240" y="130474"/>
                        <a:pt x="171466" y="126810"/>
                      </a:cubicBezTo>
                      <a:cubicBezTo>
                        <a:pt x="171466" y="125590"/>
                        <a:pt x="172685" y="125590"/>
                        <a:pt x="172685" y="124371"/>
                      </a:cubicBezTo>
                      <a:cubicBezTo>
                        <a:pt x="173904" y="123152"/>
                        <a:pt x="173904" y="120714"/>
                        <a:pt x="175124" y="119494"/>
                      </a:cubicBezTo>
                      <a:cubicBezTo>
                        <a:pt x="175124" y="118275"/>
                        <a:pt x="173904" y="117056"/>
                        <a:pt x="172685" y="115837"/>
                      </a:cubicBezTo>
                      <a:cubicBezTo>
                        <a:pt x="171466" y="114618"/>
                        <a:pt x="171466" y="114618"/>
                        <a:pt x="170240" y="113398"/>
                      </a:cubicBezTo>
                      <a:cubicBezTo>
                        <a:pt x="167802" y="109741"/>
                        <a:pt x="164138" y="106083"/>
                        <a:pt x="161700" y="101206"/>
                      </a:cubicBezTo>
                      <a:cubicBezTo>
                        <a:pt x="158036" y="95110"/>
                        <a:pt x="155591" y="89014"/>
                        <a:pt x="153152" y="81699"/>
                      </a:cubicBezTo>
                      <a:lnTo>
                        <a:pt x="150707" y="75597"/>
                      </a:lnTo>
                      <a:cubicBezTo>
                        <a:pt x="149488" y="74378"/>
                        <a:pt x="149488" y="71939"/>
                        <a:pt x="149488" y="70720"/>
                      </a:cubicBezTo>
                      <a:cubicBezTo>
                        <a:pt x="149488" y="69501"/>
                        <a:pt x="148269" y="67062"/>
                        <a:pt x="148269" y="65843"/>
                      </a:cubicBezTo>
                      <a:cubicBezTo>
                        <a:pt x="145831" y="62186"/>
                        <a:pt x="143386" y="58528"/>
                        <a:pt x="139722" y="54870"/>
                      </a:cubicBezTo>
                      <a:cubicBezTo>
                        <a:pt x="138503" y="53651"/>
                        <a:pt x="138503" y="53651"/>
                        <a:pt x="137284" y="52432"/>
                      </a:cubicBezTo>
                      <a:cubicBezTo>
                        <a:pt x="136064" y="51213"/>
                        <a:pt x="134838" y="49994"/>
                        <a:pt x="133619" y="48775"/>
                      </a:cubicBezTo>
                      <a:cubicBezTo>
                        <a:pt x="127517" y="42678"/>
                        <a:pt x="117751" y="31706"/>
                        <a:pt x="122634" y="21946"/>
                      </a:cubicBezTo>
                      <a:cubicBezTo>
                        <a:pt x="125072" y="17069"/>
                        <a:pt x="128736" y="14630"/>
                        <a:pt x="132400" y="13411"/>
                      </a:cubicBezTo>
                      <a:cubicBezTo>
                        <a:pt x="133619" y="12192"/>
                        <a:pt x="136064" y="12192"/>
                        <a:pt x="138503" y="12192"/>
                      </a:cubicBezTo>
                      <a:close/>
                      <a:moveTo>
                        <a:pt x="138503" y="0"/>
                      </a:moveTo>
                      <a:cubicBezTo>
                        <a:pt x="133619" y="0"/>
                        <a:pt x="129955" y="1219"/>
                        <a:pt x="126298" y="1219"/>
                      </a:cubicBezTo>
                      <a:cubicBezTo>
                        <a:pt x="118970" y="3658"/>
                        <a:pt x="112868" y="9754"/>
                        <a:pt x="109203" y="17069"/>
                      </a:cubicBezTo>
                      <a:cubicBezTo>
                        <a:pt x="100662" y="35363"/>
                        <a:pt x="115306" y="49994"/>
                        <a:pt x="121415" y="57309"/>
                      </a:cubicBezTo>
                      <a:lnTo>
                        <a:pt x="122634" y="58528"/>
                      </a:lnTo>
                      <a:cubicBezTo>
                        <a:pt x="123853" y="59747"/>
                        <a:pt x="123853" y="59747"/>
                        <a:pt x="123853" y="60966"/>
                      </a:cubicBezTo>
                      <a:cubicBezTo>
                        <a:pt x="125072" y="62186"/>
                        <a:pt x="125072" y="63405"/>
                        <a:pt x="126298" y="63405"/>
                      </a:cubicBezTo>
                      <a:cubicBezTo>
                        <a:pt x="128736" y="65843"/>
                        <a:pt x="131181" y="68282"/>
                        <a:pt x="132400" y="71939"/>
                      </a:cubicBezTo>
                      <a:cubicBezTo>
                        <a:pt x="132400" y="73158"/>
                        <a:pt x="133619" y="73158"/>
                        <a:pt x="133619" y="74378"/>
                      </a:cubicBezTo>
                      <a:cubicBezTo>
                        <a:pt x="134838" y="76816"/>
                        <a:pt x="134838" y="79261"/>
                        <a:pt x="136064" y="81699"/>
                      </a:cubicBezTo>
                      <a:lnTo>
                        <a:pt x="138503" y="87795"/>
                      </a:lnTo>
                      <a:cubicBezTo>
                        <a:pt x="140947" y="95110"/>
                        <a:pt x="144605" y="101206"/>
                        <a:pt x="148269" y="108522"/>
                      </a:cubicBezTo>
                      <a:cubicBezTo>
                        <a:pt x="150707" y="113398"/>
                        <a:pt x="154371" y="118275"/>
                        <a:pt x="158036" y="121933"/>
                      </a:cubicBezTo>
                      <a:cubicBezTo>
                        <a:pt x="156816" y="126810"/>
                        <a:pt x="155591" y="131693"/>
                        <a:pt x="154371" y="135350"/>
                      </a:cubicBezTo>
                      <a:cubicBezTo>
                        <a:pt x="150707" y="152419"/>
                        <a:pt x="149488" y="176803"/>
                        <a:pt x="161700" y="196317"/>
                      </a:cubicBezTo>
                      <a:cubicBezTo>
                        <a:pt x="158036" y="196317"/>
                        <a:pt x="154371" y="195098"/>
                        <a:pt x="150707" y="195098"/>
                      </a:cubicBezTo>
                      <a:cubicBezTo>
                        <a:pt x="142167" y="195098"/>
                        <a:pt x="133619" y="196317"/>
                        <a:pt x="125072" y="198755"/>
                      </a:cubicBezTo>
                      <a:cubicBezTo>
                        <a:pt x="117751" y="199974"/>
                        <a:pt x="87232" y="209728"/>
                        <a:pt x="71363" y="247530"/>
                      </a:cubicBezTo>
                      <a:cubicBezTo>
                        <a:pt x="64035" y="252406"/>
                        <a:pt x="55494" y="256064"/>
                        <a:pt x="48166" y="259722"/>
                      </a:cubicBezTo>
                      <a:cubicBezTo>
                        <a:pt x="29859" y="269475"/>
                        <a:pt x="6662" y="290208"/>
                        <a:pt x="560" y="329223"/>
                      </a:cubicBezTo>
                      <a:lnTo>
                        <a:pt x="560" y="330442"/>
                      </a:lnTo>
                      <a:lnTo>
                        <a:pt x="560" y="331661"/>
                      </a:lnTo>
                      <a:cubicBezTo>
                        <a:pt x="-659" y="337763"/>
                        <a:pt x="-1885" y="371901"/>
                        <a:pt x="20093" y="398730"/>
                      </a:cubicBezTo>
                      <a:cubicBezTo>
                        <a:pt x="34742" y="417018"/>
                        <a:pt x="56714" y="427991"/>
                        <a:pt x="86013" y="429210"/>
                      </a:cubicBezTo>
                      <a:lnTo>
                        <a:pt x="223956" y="429210"/>
                      </a:lnTo>
                      <a:lnTo>
                        <a:pt x="223956" y="475546"/>
                      </a:lnTo>
                      <a:lnTo>
                        <a:pt x="223956" y="480422"/>
                      </a:lnTo>
                      <a:lnTo>
                        <a:pt x="226394" y="484080"/>
                      </a:lnTo>
                      <a:lnTo>
                        <a:pt x="228839" y="486519"/>
                      </a:lnTo>
                      <a:cubicBezTo>
                        <a:pt x="233722" y="492621"/>
                        <a:pt x="256913" y="513347"/>
                        <a:pt x="336263" y="513347"/>
                      </a:cubicBezTo>
                      <a:cubicBezTo>
                        <a:pt x="405847" y="513347"/>
                        <a:pt x="436366" y="492621"/>
                        <a:pt x="440030" y="490183"/>
                      </a:cubicBezTo>
                      <a:lnTo>
                        <a:pt x="443688" y="487744"/>
                      </a:lnTo>
                      <a:lnTo>
                        <a:pt x="448571" y="484080"/>
                      </a:lnTo>
                      <a:lnTo>
                        <a:pt x="448571" y="477984"/>
                      </a:lnTo>
                      <a:lnTo>
                        <a:pt x="448571" y="303619"/>
                      </a:lnTo>
                      <a:cubicBezTo>
                        <a:pt x="449790" y="299962"/>
                        <a:pt x="452235" y="293866"/>
                        <a:pt x="452235" y="291427"/>
                      </a:cubicBezTo>
                      <a:cubicBezTo>
                        <a:pt x="452235" y="290208"/>
                        <a:pt x="453454" y="284112"/>
                        <a:pt x="453454" y="280448"/>
                      </a:cubicBezTo>
                      <a:cubicBezTo>
                        <a:pt x="453454" y="280448"/>
                        <a:pt x="453454" y="275571"/>
                        <a:pt x="451016" y="271914"/>
                      </a:cubicBezTo>
                      <a:cubicBezTo>
                        <a:pt x="451016" y="270694"/>
                        <a:pt x="449790" y="269475"/>
                        <a:pt x="446132" y="265818"/>
                      </a:cubicBezTo>
                      <a:cubicBezTo>
                        <a:pt x="446132" y="265818"/>
                        <a:pt x="443688" y="263379"/>
                        <a:pt x="442469" y="263379"/>
                      </a:cubicBezTo>
                      <a:lnTo>
                        <a:pt x="438805" y="260941"/>
                      </a:lnTo>
                      <a:cubicBezTo>
                        <a:pt x="432702" y="253626"/>
                        <a:pt x="425380" y="247530"/>
                        <a:pt x="416833" y="242653"/>
                      </a:cubicBezTo>
                      <a:cubicBezTo>
                        <a:pt x="418053" y="242653"/>
                        <a:pt x="419272" y="242653"/>
                        <a:pt x="421716" y="241434"/>
                      </a:cubicBezTo>
                      <a:lnTo>
                        <a:pt x="424155" y="241434"/>
                      </a:lnTo>
                      <a:cubicBezTo>
                        <a:pt x="429038" y="240214"/>
                        <a:pt x="438805" y="238995"/>
                        <a:pt x="441249" y="230454"/>
                      </a:cubicBezTo>
                      <a:cubicBezTo>
                        <a:pt x="442469" y="228016"/>
                        <a:pt x="443688" y="220701"/>
                        <a:pt x="436366" y="213386"/>
                      </a:cubicBezTo>
                      <a:cubicBezTo>
                        <a:pt x="425380" y="201194"/>
                        <a:pt x="411950" y="191440"/>
                        <a:pt x="396081" y="184125"/>
                      </a:cubicBezTo>
                      <a:cubicBezTo>
                        <a:pt x="389979" y="180467"/>
                        <a:pt x="382651" y="176803"/>
                        <a:pt x="374110" y="174365"/>
                      </a:cubicBezTo>
                      <a:cubicBezTo>
                        <a:pt x="371665" y="173146"/>
                        <a:pt x="369227" y="173146"/>
                        <a:pt x="366782" y="171926"/>
                      </a:cubicBezTo>
                      <a:cubicBezTo>
                        <a:pt x="364344" y="171926"/>
                        <a:pt x="361899" y="170707"/>
                        <a:pt x="360679" y="169488"/>
                      </a:cubicBezTo>
                      <a:cubicBezTo>
                        <a:pt x="359460" y="167050"/>
                        <a:pt x="358235" y="165830"/>
                        <a:pt x="357015" y="163392"/>
                      </a:cubicBezTo>
                      <a:cubicBezTo>
                        <a:pt x="355796" y="160954"/>
                        <a:pt x="355796" y="159734"/>
                        <a:pt x="354577" y="158515"/>
                      </a:cubicBezTo>
                      <a:cubicBezTo>
                        <a:pt x="349694" y="149981"/>
                        <a:pt x="343591" y="139008"/>
                        <a:pt x="337482" y="126810"/>
                      </a:cubicBezTo>
                      <a:cubicBezTo>
                        <a:pt x="336263" y="124371"/>
                        <a:pt x="335044" y="121933"/>
                        <a:pt x="333825" y="119494"/>
                      </a:cubicBezTo>
                      <a:cubicBezTo>
                        <a:pt x="331380" y="114618"/>
                        <a:pt x="328942" y="108522"/>
                        <a:pt x="325278" y="104864"/>
                      </a:cubicBezTo>
                      <a:cubicBezTo>
                        <a:pt x="303306" y="75597"/>
                        <a:pt x="275226" y="51213"/>
                        <a:pt x="243489" y="34144"/>
                      </a:cubicBezTo>
                      <a:cubicBezTo>
                        <a:pt x="226394" y="25603"/>
                        <a:pt x="208087" y="21946"/>
                        <a:pt x="189773" y="20726"/>
                      </a:cubicBezTo>
                      <a:cubicBezTo>
                        <a:pt x="189773" y="20726"/>
                        <a:pt x="188554" y="20726"/>
                        <a:pt x="188554" y="19507"/>
                      </a:cubicBezTo>
                      <a:cubicBezTo>
                        <a:pt x="187335" y="18288"/>
                        <a:pt x="184890" y="17069"/>
                        <a:pt x="182452" y="15850"/>
                      </a:cubicBezTo>
                      <a:cubicBezTo>
                        <a:pt x="172685" y="8534"/>
                        <a:pt x="154371" y="0"/>
                        <a:pt x="138503" y="0"/>
                      </a:cubicBezTo>
                      <a:close/>
                      <a:moveTo>
                        <a:pt x="206868" y="217043"/>
                      </a:moveTo>
                      <a:cubicBezTo>
                        <a:pt x="210525" y="215824"/>
                        <a:pt x="212970" y="212166"/>
                        <a:pt x="214189" y="209728"/>
                      </a:cubicBezTo>
                      <a:cubicBezTo>
                        <a:pt x="217853" y="214605"/>
                        <a:pt x="221511" y="218263"/>
                        <a:pt x="226394" y="221920"/>
                      </a:cubicBezTo>
                      <a:lnTo>
                        <a:pt x="225175" y="221920"/>
                      </a:lnTo>
                      <a:cubicBezTo>
                        <a:pt x="221511" y="221920"/>
                        <a:pt x="217853" y="221920"/>
                        <a:pt x="212970" y="223139"/>
                      </a:cubicBezTo>
                      <a:cubicBezTo>
                        <a:pt x="211751" y="220701"/>
                        <a:pt x="209306" y="219482"/>
                        <a:pt x="206868" y="21704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6" name="Graphic 2">
                <a:extLst>
                  <a:ext uri="{FF2B5EF4-FFF2-40B4-BE49-F238E27FC236}">
                    <a16:creationId xmlns:a16="http://schemas.microsoft.com/office/drawing/2014/main" id="{452D6D5A-DD8A-40EF-49B3-71757DBAF826}"/>
                  </a:ext>
                </a:extLst>
              </p:cNvPr>
              <p:cNvGrpSpPr/>
              <p:nvPr/>
            </p:nvGrpSpPr>
            <p:grpSpPr>
              <a:xfrm>
                <a:off x="3977181" y="2325077"/>
                <a:ext cx="428770" cy="488539"/>
                <a:chOff x="3977181" y="2325077"/>
                <a:chExt cx="428770" cy="488539"/>
              </a:xfrm>
              <a:solidFill>
                <a:srgbClr val="2D5967"/>
              </a:solidFill>
            </p:grpSpPr>
            <p:sp>
              <p:nvSpPr>
                <p:cNvPr id="48" name="Freeform: Shape 1066">
                  <a:extLst>
                    <a:ext uri="{FF2B5EF4-FFF2-40B4-BE49-F238E27FC236}">
                      <a16:creationId xmlns:a16="http://schemas.microsoft.com/office/drawing/2014/main" id="{DD04BFE7-C75E-A986-61B5-E29059B7C58A}"/>
                    </a:ext>
                  </a:extLst>
                </p:cNvPr>
                <p:cNvSpPr/>
                <p:nvPr/>
              </p:nvSpPr>
              <p:spPr>
                <a:xfrm>
                  <a:off x="3977181" y="2522615"/>
                  <a:ext cx="265172" cy="206871"/>
                </a:xfrm>
                <a:custGeom>
                  <a:avLst/>
                  <a:gdLst>
                    <a:gd name="connsiteX0" fmla="*/ 77178 w 265172"/>
                    <a:gd name="connsiteY0" fmla="*/ 67864 h 206871"/>
                    <a:gd name="connsiteX1" fmla="*/ 83281 w 265172"/>
                    <a:gd name="connsiteY1" fmla="*/ 67864 h 206871"/>
                    <a:gd name="connsiteX2" fmla="*/ 85726 w 265172"/>
                    <a:gd name="connsiteY2" fmla="*/ 61768 h 206871"/>
                    <a:gd name="connsiteX3" fmla="*/ 121127 w 265172"/>
                    <a:gd name="connsiteY3" fmla="*/ 21528 h 206871"/>
                    <a:gd name="connsiteX4" fmla="*/ 122347 w 265172"/>
                    <a:gd name="connsiteY4" fmla="*/ 21528 h 206871"/>
                    <a:gd name="connsiteX5" fmla="*/ 188267 w 265172"/>
                    <a:gd name="connsiteY5" fmla="*/ 42260 h 206871"/>
                    <a:gd name="connsiteX6" fmla="*/ 191931 w 265172"/>
                    <a:gd name="connsiteY6" fmla="*/ 47137 h 206871"/>
                    <a:gd name="connsiteX7" fmla="*/ 198033 w 265172"/>
                    <a:gd name="connsiteY7" fmla="*/ 45918 h 206871"/>
                    <a:gd name="connsiteX8" fmla="*/ 246866 w 265172"/>
                    <a:gd name="connsiteY8" fmla="*/ 55671 h 206871"/>
                    <a:gd name="connsiteX9" fmla="*/ 252968 w 265172"/>
                    <a:gd name="connsiteY9" fmla="*/ 53233 h 206871"/>
                    <a:gd name="connsiteX10" fmla="*/ 265173 w 265172"/>
                    <a:gd name="connsiteY10" fmla="*/ 49576 h 206871"/>
                    <a:gd name="connsiteX11" fmla="*/ 198033 w 265172"/>
                    <a:gd name="connsiteY11" fmla="*/ 26404 h 206871"/>
                    <a:gd name="connsiteX12" fmla="*/ 116244 w 265172"/>
                    <a:gd name="connsiteY12" fmla="*/ 3240 h 206871"/>
                    <a:gd name="connsiteX13" fmla="*/ 68631 w 265172"/>
                    <a:gd name="connsiteY13" fmla="*/ 50795 h 206871"/>
                    <a:gd name="connsiteX14" fmla="*/ 41777 w 265172"/>
                    <a:gd name="connsiteY14" fmla="*/ 60548 h 206871"/>
                    <a:gd name="connsiteX15" fmla="*/ 273 w 265172"/>
                    <a:gd name="connsiteY15" fmla="*/ 121515 h 206871"/>
                    <a:gd name="connsiteX16" fmla="*/ 16141 w 265172"/>
                    <a:gd name="connsiteY16" fmla="*/ 180043 h 206871"/>
                    <a:gd name="connsiteX17" fmla="*/ 73515 w 265172"/>
                    <a:gd name="connsiteY17" fmla="*/ 206872 h 206871"/>
                    <a:gd name="connsiteX18" fmla="*/ 210238 w 265172"/>
                    <a:gd name="connsiteY18" fmla="*/ 206872 h 206871"/>
                    <a:gd name="connsiteX19" fmla="*/ 210238 w 265172"/>
                    <a:gd name="connsiteY19" fmla="*/ 188584 h 206871"/>
                    <a:gd name="connsiteX20" fmla="*/ 74740 w 265172"/>
                    <a:gd name="connsiteY20" fmla="*/ 188584 h 206871"/>
                    <a:gd name="connsiteX21" fmla="*/ 30791 w 265172"/>
                    <a:gd name="connsiteY21" fmla="*/ 169070 h 206871"/>
                    <a:gd name="connsiteX22" fmla="*/ 18586 w 265172"/>
                    <a:gd name="connsiteY22" fmla="*/ 123953 h 206871"/>
                    <a:gd name="connsiteX23" fmla="*/ 77178 w 265172"/>
                    <a:gd name="connsiteY23" fmla="*/ 67864 h 206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65172" h="206871">
                      <a:moveTo>
                        <a:pt x="77178" y="67864"/>
                      </a:moveTo>
                      <a:lnTo>
                        <a:pt x="83281" y="67864"/>
                      </a:lnTo>
                      <a:lnTo>
                        <a:pt x="85726" y="61768"/>
                      </a:lnTo>
                      <a:cubicBezTo>
                        <a:pt x="95492" y="27623"/>
                        <a:pt x="119908" y="21528"/>
                        <a:pt x="121127" y="21528"/>
                      </a:cubicBezTo>
                      <a:lnTo>
                        <a:pt x="122347" y="21528"/>
                      </a:lnTo>
                      <a:cubicBezTo>
                        <a:pt x="163851" y="9336"/>
                        <a:pt x="187048" y="41041"/>
                        <a:pt x="188267" y="42260"/>
                      </a:cubicBezTo>
                      <a:lnTo>
                        <a:pt x="191931" y="47137"/>
                      </a:lnTo>
                      <a:lnTo>
                        <a:pt x="198033" y="45918"/>
                      </a:lnTo>
                      <a:cubicBezTo>
                        <a:pt x="222449" y="39822"/>
                        <a:pt x="237099" y="45918"/>
                        <a:pt x="246866" y="55671"/>
                      </a:cubicBezTo>
                      <a:cubicBezTo>
                        <a:pt x="249304" y="54452"/>
                        <a:pt x="251749" y="54452"/>
                        <a:pt x="252968" y="53233"/>
                      </a:cubicBezTo>
                      <a:cubicBezTo>
                        <a:pt x="256632" y="52014"/>
                        <a:pt x="261515" y="50795"/>
                        <a:pt x="265173" y="49576"/>
                      </a:cubicBezTo>
                      <a:cubicBezTo>
                        <a:pt x="252968" y="34945"/>
                        <a:pt x="232216" y="20308"/>
                        <a:pt x="198033" y="26404"/>
                      </a:cubicBezTo>
                      <a:cubicBezTo>
                        <a:pt x="177281" y="3240"/>
                        <a:pt x="145543" y="-5295"/>
                        <a:pt x="116244" y="3240"/>
                      </a:cubicBezTo>
                      <a:cubicBezTo>
                        <a:pt x="111361" y="4459"/>
                        <a:pt x="82062" y="12993"/>
                        <a:pt x="68631" y="50795"/>
                      </a:cubicBezTo>
                      <a:cubicBezTo>
                        <a:pt x="58871" y="52014"/>
                        <a:pt x="50324" y="55671"/>
                        <a:pt x="41777" y="60548"/>
                      </a:cubicBezTo>
                      <a:cubicBezTo>
                        <a:pt x="25908" y="69083"/>
                        <a:pt x="6375" y="87377"/>
                        <a:pt x="273" y="121515"/>
                      </a:cubicBezTo>
                      <a:cubicBezTo>
                        <a:pt x="273" y="122734"/>
                        <a:pt x="-3391" y="155659"/>
                        <a:pt x="16141" y="180043"/>
                      </a:cubicBezTo>
                      <a:cubicBezTo>
                        <a:pt x="28353" y="195899"/>
                        <a:pt x="47879" y="204433"/>
                        <a:pt x="73515" y="206872"/>
                      </a:cubicBezTo>
                      <a:lnTo>
                        <a:pt x="210238" y="206872"/>
                      </a:lnTo>
                      <a:lnTo>
                        <a:pt x="210238" y="188584"/>
                      </a:lnTo>
                      <a:lnTo>
                        <a:pt x="74740" y="188584"/>
                      </a:lnTo>
                      <a:cubicBezTo>
                        <a:pt x="55207" y="187364"/>
                        <a:pt x="40558" y="180043"/>
                        <a:pt x="30791" y="169070"/>
                      </a:cubicBezTo>
                      <a:cubicBezTo>
                        <a:pt x="16141" y="150782"/>
                        <a:pt x="18586" y="126392"/>
                        <a:pt x="18586" y="123953"/>
                      </a:cubicBezTo>
                      <a:cubicBezTo>
                        <a:pt x="28353" y="72740"/>
                        <a:pt x="74740" y="67864"/>
                        <a:pt x="77178" y="67864"/>
                      </a:cubicBez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76" name="Freeform: Shape 1067">
                  <a:extLst>
                    <a:ext uri="{FF2B5EF4-FFF2-40B4-BE49-F238E27FC236}">
                      <a16:creationId xmlns:a16="http://schemas.microsoft.com/office/drawing/2014/main" id="{FF617642-C7ED-F949-6351-AB842D1BDEB7}"/>
                    </a:ext>
                  </a:extLst>
                </p:cNvPr>
                <p:cNvSpPr/>
                <p:nvPr/>
              </p:nvSpPr>
              <p:spPr>
                <a:xfrm>
                  <a:off x="4149592" y="2372216"/>
                  <a:ext cx="17407" cy="17068"/>
                </a:xfrm>
                <a:custGeom>
                  <a:avLst/>
                  <a:gdLst>
                    <a:gd name="connsiteX0" fmla="*/ 13431 w 17407"/>
                    <a:gd name="connsiteY0" fmla="*/ 2438 h 17068"/>
                    <a:gd name="connsiteX1" fmla="*/ 8547 w 17407"/>
                    <a:gd name="connsiteY1" fmla="*/ 0 h 17068"/>
                    <a:gd name="connsiteX2" fmla="*/ 0 w 17407"/>
                    <a:gd name="connsiteY2" fmla="*/ 0 h 17068"/>
                    <a:gd name="connsiteX3" fmla="*/ 6102 w 17407"/>
                    <a:gd name="connsiteY3" fmla="*/ 7315 h 17068"/>
                    <a:gd name="connsiteX4" fmla="*/ 12211 w 17407"/>
                    <a:gd name="connsiteY4" fmla="*/ 17069 h 17068"/>
                    <a:gd name="connsiteX5" fmla="*/ 17088 w 17407"/>
                    <a:gd name="connsiteY5" fmla="*/ 7315 h 17068"/>
                    <a:gd name="connsiteX6" fmla="*/ 13431 w 17407"/>
                    <a:gd name="connsiteY6" fmla="*/ 2438 h 17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407" h="17068">
                      <a:moveTo>
                        <a:pt x="13431" y="2438"/>
                      </a:moveTo>
                      <a:cubicBezTo>
                        <a:pt x="12211" y="1219"/>
                        <a:pt x="10985" y="0"/>
                        <a:pt x="8547" y="0"/>
                      </a:cubicBezTo>
                      <a:cubicBezTo>
                        <a:pt x="6102" y="0"/>
                        <a:pt x="2445" y="0"/>
                        <a:pt x="0" y="0"/>
                      </a:cubicBezTo>
                      <a:cubicBezTo>
                        <a:pt x="2445" y="2438"/>
                        <a:pt x="3664" y="3658"/>
                        <a:pt x="6102" y="7315"/>
                      </a:cubicBezTo>
                      <a:cubicBezTo>
                        <a:pt x="8547" y="10973"/>
                        <a:pt x="10985" y="13411"/>
                        <a:pt x="12211" y="17069"/>
                      </a:cubicBezTo>
                      <a:cubicBezTo>
                        <a:pt x="15869" y="15850"/>
                        <a:pt x="18314" y="10973"/>
                        <a:pt x="17088" y="7315"/>
                      </a:cubicBezTo>
                      <a:cubicBezTo>
                        <a:pt x="15869" y="4877"/>
                        <a:pt x="14650" y="3658"/>
                        <a:pt x="13431" y="2438"/>
                      </a:cubicBez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: Shape 1068">
                  <a:extLst>
                    <a:ext uri="{FF2B5EF4-FFF2-40B4-BE49-F238E27FC236}">
                      <a16:creationId xmlns:a16="http://schemas.microsoft.com/office/drawing/2014/main" id="{F099951B-DD6B-E38C-5366-9A06F59A1BDC}"/>
                    </a:ext>
                  </a:extLst>
                </p:cNvPr>
                <p:cNvSpPr/>
                <p:nvPr/>
              </p:nvSpPr>
              <p:spPr>
                <a:xfrm>
                  <a:off x="4084794" y="2325077"/>
                  <a:ext cx="321157" cy="267845"/>
                </a:xfrm>
                <a:custGeom>
                  <a:avLst/>
                  <a:gdLst>
                    <a:gd name="connsiteX0" fmla="*/ 321157 w 321157"/>
                    <a:gd name="connsiteY0" fmla="*/ 267845 h 267845"/>
                    <a:gd name="connsiteX1" fmla="*/ 319938 w 321157"/>
                    <a:gd name="connsiteY1" fmla="*/ 265407 h 267845"/>
                    <a:gd name="connsiteX2" fmla="*/ 317493 w 321157"/>
                    <a:gd name="connsiteY2" fmla="*/ 261743 h 267845"/>
                    <a:gd name="connsiteX3" fmla="*/ 313835 w 321157"/>
                    <a:gd name="connsiteY3" fmla="*/ 259305 h 267845"/>
                    <a:gd name="connsiteX4" fmla="*/ 310172 w 321157"/>
                    <a:gd name="connsiteY4" fmla="*/ 256866 h 267845"/>
                    <a:gd name="connsiteX5" fmla="*/ 286975 w 321157"/>
                    <a:gd name="connsiteY5" fmla="*/ 238578 h 267845"/>
                    <a:gd name="connsiteX6" fmla="*/ 280872 w 321157"/>
                    <a:gd name="connsiteY6" fmla="*/ 234921 h 267845"/>
                    <a:gd name="connsiteX7" fmla="*/ 263784 w 321157"/>
                    <a:gd name="connsiteY7" fmla="*/ 222729 h 267845"/>
                    <a:gd name="connsiteX8" fmla="*/ 275989 w 321157"/>
                    <a:gd name="connsiteY8" fmla="*/ 220290 h 267845"/>
                    <a:gd name="connsiteX9" fmla="*/ 277208 w 321157"/>
                    <a:gd name="connsiteY9" fmla="*/ 220290 h 267845"/>
                    <a:gd name="connsiteX10" fmla="*/ 288200 w 321157"/>
                    <a:gd name="connsiteY10" fmla="*/ 219071 h 267845"/>
                    <a:gd name="connsiteX11" fmla="*/ 299186 w 321157"/>
                    <a:gd name="connsiteY11" fmla="*/ 217852 h 267845"/>
                    <a:gd name="connsiteX12" fmla="*/ 301624 w 321157"/>
                    <a:gd name="connsiteY12" fmla="*/ 217852 h 267845"/>
                    <a:gd name="connsiteX13" fmla="*/ 308952 w 321157"/>
                    <a:gd name="connsiteY13" fmla="*/ 214194 h 267845"/>
                    <a:gd name="connsiteX14" fmla="*/ 307727 w 321157"/>
                    <a:gd name="connsiteY14" fmla="*/ 209311 h 267845"/>
                    <a:gd name="connsiteX15" fmla="*/ 271106 w 321157"/>
                    <a:gd name="connsiteY15" fmla="*/ 182489 h 267845"/>
                    <a:gd name="connsiteX16" fmla="*/ 250354 w 321157"/>
                    <a:gd name="connsiteY16" fmla="*/ 172735 h 267845"/>
                    <a:gd name="connsiteX17" fmla="*/ 244251 w 321157"/>
                    <a:gd name="connsiteY17" fmla="*/ 170297 h 267845"/>
                    <a:gd name="connsiteX18" fmla="*/ 232040 w 321157"/>
                    <a:gd name="connsiteY18" fmla="*/ 164201 h 267845"/>
                    <a:gd name="connsiteX19" fmla="*/ 225938 w 321157"/>
                    <a:gd name="connsiteY19" fmla="*/ 154441 h 267845"/>
                    <a:gd name="connsiteX20" fmla="*/ 223499 w 321157"/>
                    <a:gd name="connsiteY20" fmla="*/ 150783 h 267845"/>
                    <a:gd name="connsiteX21" fmla="*/ 205185 w 321157"/>
                    <a:gd name="connsiteY21" fmla="*/ 117865 h 267845"/>
                    <a:gd name="connsiteX22" fmla="*/ 201522 w 321157"/>
                    <a:gd name="connsiteY22" fmla="*/ 110549 h 267845"/>
                    <a:gd name="connsiteX23" fmla="*/ 194200 w 321157"/>
                    <a:gd name="connsiteY23" fmla="*/ 97132 h 267845"/>
                    <a:gd name="connsiteX24" fmla="*/ 116075 w 321157"/>
                    <a:gd name="connsiteY24" fmla="*/ 30069 h 267845"/>
                    <a:gd name="connsiteX25" fmla="*/ 64798 w 321157"/>
                    <a:gd name="connsiteY25" fmla="*/ 17877 h 267845"/>
                    <a:gd name="connsiteX26" fmla="*/ 58695 w 321157"/>
                    <a:gd name="connsiteY26" fmla="*/ 14220 h 267845"/>
                    <a:gd name="connsiteX27" fmla="*/ 56257 w 321157"/>
                    <a:gd name="connsiteY27" fmla="*/ 11781 h 267845"/>
                    <a:gd name="connsiteX28" fmla="*/ 11089 w 321157"/>
                    <a:gd name="connsiteY28" fmla="*/ 802 h 267845"/>
                    <a:gd name="connsiteX29" fmla="*/ 1323 w 321157"/>
                    <a:gd name="connsiteY29" fmla="*/ 9343 h 267845"/>
                    <a:gd name="connsiteX30" fmla="*/ 12308 w 321157"/>
                    <a:gd name="connsiteY30" fmla="*/ 36165 h 267845"/>
                    <a:gd name="connsiteX31" fmla="*/ 15972 w 321157"/>
                    <a:gd name="connsiteY31" fmla="*/ 39823 h 267845"/>
                    <a:gd name="connsiteX32" fmla="*/ 18410 w 321157"/>
                    <a:gd name="connsiteY32" fmla="*/ 42261 h 267845"/>
                    <a:gd name="connsiteX33" fmla="*/ 26958 w 321157"/>
                    <a:gd name="connsiteY33" fmla="*/ 53234 h 267845"/>
                    <a:gd name="connsiteX34" fmla="*/ 28177 w 321157"/>
                    <a:gd name="connsiteY34" fmla="*/ 58117 h 267845"/>
                    <a:gd name="connsiteX35" fmla="*/ 29396 w 321157"/>
                    <a:gd name="connsiteY35" fmla="*/ 62994 h 267845"/>
                    <a:gd name="connsiteX36" fmla="*/ 31841 w 321157"/>
                    <a:gd name="connsiteY36" fmla="*/ 69090 h 267845"/>
                    <a:gd name="connsiteX37" fmla="*/ 40388 w 321157"/>
                    <a:gd name="connsiteY37" fmla="*/ 88597 h 267845"/>
                    <a:gd name="connsiteX38" fmla="*/ 48929 w 321157"/>
                    <a:gd name="connsiteY38" fmla="*/ 100789 h 267845"/>
                    <a:gd name="connsiteX39" fmla="*/ 51374 w 321157"/>
                    <a:gd name="connsiteY39" fmla="*/ 103228 h 267845"/>
                    <a:gd name="connsiteX40" fmla="*/ 53812 w 321157"/>
                    <a:gd name="connsiteY40" fmla="*/ 106885 h 267845"/>
                    <a:gd name="connsiteX41" fmla="*/ 51374 w 321157"/>
                    <a:gd name="connsiteY41" fmla="*/ 111769 h 267845"/>
                    <a:gd name="connsiteX42" fmla="*/ 50155 w 321157"/>
                    <a:gd name="connsiteY42" fmla="*/ 114207 h 267845"/>
                    <a:gd name="connsiteX43" fmla="*/ 46490 w 321157"/>
                    <a:gd name="connsiteY43" fmla="*/ 126399 h 267845"/>
                    <a:gd name="connsiteX44" fmla="*/ 55032 w 321157"/>
                    <a:gd name="connsiteY44" fmla="*/ 183708 h 267845"/>
                    <a:gd name="connsiteX45" fmla="*/ 79448 w 321157"/>
                    <a:gd name="connsiteY45" fmla="*/ 194681 h 267845"/>
                    <a:gd name="connsiteX46" fmla="*/ 89214 w 321157"/>
                    <a:gd name="connsiteY46" fmla="*/ 178831 h 267845"/>
                    <a:gd name="connsiteX47" fmla="*/ 90433 w 321157"/>
                    <a:gd name="connsiteY47" fmla="*/ 171516 h 267845"/>
                    <a:gd name="connsiteX48" fmla="*/ 90433 w 321157"/>
                    <a:gd name="connsiteY48" fmla="*/ 169077 h 267845"/>
                    <a:gd name="connsiteX49" fmla="*/ 90433 w 321157"/>
                    <a:gd name="connsiteY49" fmla="*/ 167858 h 267845"/>
                    <a:gd name="connsiteX50" fmla="*/ 91659 w 321157"/>
                    <a:gd name="connsiteY50" fmla="*/ 170297 h 267845"/>
                    <a:gd name="connsiteX51" fmla="*/ 97761 w 321157"/>
                    <a:gd name="connsiteY51" fmla="*/ 181269 h 267845"/>
                    <a:gd name="connsiteX52" fmla="*/ 116075 w 321157"/>
                    <a:gd name="connsiteY52" fmla="*/ 201996 h 267845"/>
                    <a:gd name="connsiteX53" fmla="*/ 141710 w 321157"/>
                    <a:gd name="connsiteY53" fmla="*/ 217852 h 267845"/>
                    <a:gd name="connsiteX54" fmla="*/ 142929 w 321157"/>
                    <a:gd name="connsiteY54" fmla="*/ 217852 h 267845"/>
                    <a:gd name="connsiteX55" fmla="*/ 142929 w 321157"/>
                    <a:gd name="connsiteY55" fmla="*/ 215413 h 267845"/>
                    <a:gd name="connsiteX56" fmla="*/ 141710 w 321157"/>
                    <a:gd name="connsiteY56" fmla="*/ 215413 h 267845"/>
                    <a:gd name="connsiteX57" fmla="*/ 138046 w 321157"/>
                    <a:gd name="connsiteY57" fmla="*/ 212975 h 267845"/>
                    <a:gd name="connsiteX58" fmla="*/ 136827 w 321157"/>
                    <a:gd name="connsiteY58" fmla="*/ 211756 h 267845"/>
                    <a:gd name="connsiteX59" fmla="*/ 125835 w 321157"/>
                    <a:gd name="connsiteY59" fmla="*/ 200777 h 267845"/>
                    <a:gd name="connsiteX60" fmla="*/ 101425 w 321157"/>
                    <a:gd name="connsiteY60" fmla="*/ 166639 h 267845"/>
                    <a:gd name="connsiteX61" fmla="*/ 92878 w 321157"/>
                    <a:gd name="connsiteY61" fmla="*/ 150783 h 267845"/>
                    <a:gd name="connsiteX62" fmla="*/ 91659 w 321157"/>
                    <a:gd name="connsiteY62" fmla="*/ 149564 h 267845"/>
                    <a:gd name="connsiteX63" fmla="*/ 90433 w 321157"/>
                    <a:gd name="connsiteY63" fmla="*/ 147125 h 267845"/>
                    <a:gd name="connsiteX64" fmla="*/ 87995 w 321157"/>
                    <a:gd name="connsiteY64" fmla="*/ 142249 h 267845"/>
                    <a:gd name="connsiteX65" fmla="*/ 84331 w 321157"/>
                    <a:gd name="connsiteY65" fmla="*/ 145906 h 267845"/>
                    <a:gd name="connsiteX66" fmla="*/ 78228 w 321157"/>
                    <a:gd name="connsiteY66" fmla="*/ 154441 h 267845"/>
                    <a:gd name="connsiteX67" fmla="*/ 73345 w 321157"/>
                    <a:gd name="connsiteY67" fmla="*/ 176393 h 267845"/>
                    <a:gd name="connsiteX68" fmla="*/ 72126 w 321157"/>
                    <a:gd name="connsiteY68" fmla="*/ 182489 h 267845"/>
                    <a:gd name="connsiteX69" fmla="*/ 62359 w 321157"/>
                    <a:gd name="connsiteY69" fmla="*/ 171516 h 267845"/>
                    <a:gd name="connsiteX70" fmla="*/ 61140 w 321157"/>
                    <a:gd name="connsiteY70" fmla="*/ 170297 h 267845"/>
                    <a:gd name="connsiteX71" fmla="*/ 58695 w 321157"/>
                    <a:gd name="connsiteY71" fmla="*/ 121522 h 267845"/>
                    <a:gd name="connsiteX72" fmla="*/ 59915 w 321157"/>
                    <a:gd name="connsiteY72" fmla="*/ 119084 h 267845"/>
                    <a:gd name="connsiteX73" fmla="*/ 63579 w 321157"/>
                    <a:gd name="connsiteY73" fmla="*/ 102009 h 267845"/>
                    <a:gd name="connsiteX74" fmla="*/ 58695 w 321157"/>
                    <a:gd name="connsiteY74" fmla="*/ 95913 h 267845"/>
                    <a:gd name="connsiteX75" fmla="*/ 55032 w 321157"/>
                    <a:gd name="connsiteY75" fmla="*/ 93474 h 267845"/>
                    <a:gd name="connsiteX76" fmla="*/ 47710 w 321157"/>
                    <a:gd name="connsiteY76" fmla="*/ 81282 h 267845"/>
                    <a:gd name="connsiteX77" fmla="*/ 41607 w 321157"/>
                    <a:gd name="connsiteY77" fmla="*/ 66652 h 267845"/>
                    <a:gd name="connsiteX78" fmla="*/ 34279 w 321157"/>
                    <a:gd name="connsiteY78" fmla="*/ 49577 h 267845"/>
                    <a:gd name="connsiteX79" fmla="*/ 25739 w 321157"/>
                    <a:gd name="connsiteY79" fmla="*/ 37384 h 267845"/>
                    <a:gd name="connsiteX80" fmla="*/ 23294 w 321157"/>
                    <a:gd name="connsiteY80" fmla="*/ 34946 h 267845"/>
                    <a:gd name="connsiteX81" fmla="*/ 19630 w 321157"/>
                    <a:gd name="connsiteY81" fmla="*/ 31289 h 267845"/>
                    <a:gd name="connsiteX82" fmla="*/ 9870 w 321157"/>
                    <a:gd name="connsiteY82" fmla="*/ 15439 h 267845"/>
                    <a:gd name="connsiteX83" fmla="*/ 12308 w 321157"/>
                    <a:gd name="connsiteY83" fmla="*/ 11781 h 267845"/>
                    <a:gd name="connsiteX84" fmla="*/ 44046 w 321157"/>
                    <a:gd name="connsiteY84" fmla="*/ 21535 h 267845"/>
                    <a:gd name="connsiteX85" fmla="*/ 46490 w 321157"/>
                    <a:gd name="connsiteY85" fmla="*/ 22754 h 267845"/>
                    <a:gd name="connsiteX86" fmla="*/ 53812 w 321157"/>
                    <a:gd name="connsiteY86" fmla="*/ 26412 h 267845"/>
                    <a:gd name="connsiteX87" fmla="*/ 66023 w 321157"/>
                    <a:gd name="connsiteY87" fmla="*/ 28850 h 267845"/>
                    <a:gd name="connsiteX88" fmla="*/ 72126 w 321157"/>
                    <a:gd name="connsiteY88" fmla="*/ 28850 h 267845"/>
                    <a:gd name="connsiteX89" fmla="*/ 90433 w 321157"/>
                    <a:gd name="connsiteY89" fmla="*/ 32508 h 267845"/>
                    <a:gd name="connsiteX90" fmla="*/ 127060 w 321157"/>
                    <a:gd name="connsiteY90" fmla="*/ 49577 h 267845"/>
                    <a:gd name="connsiteX91" fmla="*/ 181995 w 321157"/>
                    <a:gd name="connsiteY91" fmla="*/ 105666 h 267845"/>
                    <a:gd name="connsiteX92" fmla="*/ 185653 w 321157"/>
                    <a:gd name="connsiteY92" fmla="*/ 112988 h 267845"/>
                    <a:gd name="connsiteX93" fmla="*/ 188098 w 321157"/>
                    <a:gd name="connsiteY93" fmla="*/ 119084 h 267845"/>
                    <a:gd name="connsiteX94" fmla="*/ 195419 w 321157"/>
                    <a:gd name="connsiteY94" fmla="*/ 133714 h 267845"/>
                    <a:gd name="connsiteX95" fmla="*/ 202747 w 321157"/>
                    <a:gd name="connsiteY95" fmla="*/ 147125 h 267845"/>
                    <a:gd name="connsiteX96" fmla="*/ 203966 w 321157"/>
                    <a:gd name="connsiteY96" fmla="*/ 149564 h 267845"/>
                    <a:gd name="connsiteX97" fmla="*/ 218616 w 321157"/>
                    <a:gd name="connsiteY97" fmla="*/ 172735 h 267845"/>
                    <a:gd name="connsiteX98" fmla="*/ 234485 w 321157"/>
                    <a:gd name="connsiteY98" fmla="*/ 178831 h 267845"/>
                    <a:gd name="connsiteX99" fmla="*/ 240587 w 321157"/>
                    <a:gd name="connsiteY99" fmla="*/ 180050 h 267845"/>
                    <a:gd name="connsiteX100" fmla="*/ 268667 w 321157"/>
                    <a:gd name="connsiteY100" fmla="*/ 192242 h 267845"/>
                    <a:gd name="connsiteX101" fmla="*/ 282091 w 321157"/>
                    <a:gd name="connsiteY101" fmla="*/ 199557 h 267845"/>
                    <a:gd name="connsiteX102" fmla="*/ 284536 w 321157"/>
                    <a:gd name="connsiteY102" fmla="*/ 200777 h 267845"/>
                    <a:gd name="connsiteX103" fmla="*/ 291858 w 321157"/>
                    <a:gd name="connsiteY103" fmla="*/ 205654 h 267845"/>
                    <a:gd name="connsiteX104" fmla="*/ 250354 w 321157"/>
                    <a:gd name="connsiteY104" fmla="*/ 210530 h 267845"/>
                    <a:gd name="connsiteX105" fmla="*/ 247915 w 321157"/>
                    <a:gd name="connsiteY105" fmla="*/ 210530 h 267845"/>
                    <a:gd name="connsiteX106" fmla="*/ 241807 w 321157"/>
                    <a:gd name="connsiteY106" fmla="*/ 215413 h 267845"/>
                    <a:gd name="connsiteX107" fmla="*/ 243032 w 321157"/>
                    <a:gd name="connsiteY107" fmla="*/ 217852 h 267845"/>
                    <a:gd name="connsiteX108" fmla="*/ 244251 w 321157"/>
                    <a:gd name="connsiteY108" fmla="*/ 220290 h 267845"/>
                    <a:gd name="connsiteX109" fmla="*/ 255237 w 321157"/>
                    <a:gd name="connsiteY109" fmla="*/ 232482 h 267845"/>
                    <a:gd name="connsiteX110" fmla="*/ 268667 w 321157"/>
                    <a:gd name="connsiteY110" fmla="*/ 241017 h 267845"/>
                    <a:gd name="connsiteX111" fmla="*/ 282091 w 321157"/>
                    <a:gd name="connsiteY111" fmla="*/ 247113 h 267845"/>
                    <a:gd name="connsiteX112" fmla="*/ 295522 w 321157"/>
                    <a:gd name="connsiteY112" fmla="*/ 253209 h 267845"/>
                    <a:gd name="connsiteX113" fmla="*/ 304069 w 321157"/>
                    <a:gd name="connsiteY113" fmla="*/ 258085 h 267845"/>
                    <a:gd name="connsiteX114" fmla="*/ 310172 w 321157"/>
                    <a:gd name="connsiteY114" fmla="*/ 261743 h 267845"/>
                    <a:gd name="connsiteX115" fmla="*/ 312610 w 321157"/>
                    <a:gd name="connsiteY115" fmla="*/ 262969 h 267845"/>
                    <a:gd name="connsiteX116" fmla="*/ 317493 w 321157"/>
                    <a:gd name="connsiteY116" fmla="*/ 265407 h 267845"/>
                    <a:gd name="connsiteX117" fmla="*/ 318719 w 321157"/>
                    <a:gd name="connsiteY117" fmla="*/ 265407 h 267845"/>
                    <a:gd name="connsiteX118" fmla="*/ 321157 w 321157"/>
                    <a:gd name="connsiteY118" fmla="*/ 267845 h 267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</a:cxnLst>
                  <a:rect l="l" t="t" r="r" b="b"/>
                  <a:pathLst>
                    <a:path w="321157" h="267845">
                      <a:moveTo>
                        <a:pt x="321157" y="267845"/>
                      </a:moveTo>
                      <a:cubicBezTo>
                        <a:pt x="321157" y="267845"/>
                        <a:pt x="319938" y="266626"/>
                        <a:pt x="319938" y="265407"/>
                      </a:cubicBezTo>
                      <a:cubicBezTo>
                        <a:pt x="319938" y="264188"/>
                        <a:pt x="318719" y="262969"/>
                        <a:pt x="317493" y="261743"/>
                      </a:cubicBezTo>
                      <a:cubicBezTo>
                        <a:pt x="316274" y="260524"/>
                        <a:pt x="315055" y="260524"/>
                        <a:pt x="313835" y="259305"/>
                      </a:cubicBezTo>
                      <a:lnTo>
                        <a:pt x="310172" y="256866"/>
                      </a:lnTo>
                      <a:cubicBezTo>
                        <a:pt x="304069" y="249551"/>
                        <a:pt x="295522" y="243455"/>
                        <a:pt x="286975" y="238578"/>
                      </a:cubicBezTo>
                      <a:cubicBezTo>
                        <a:pt x="284536" y="237359"/>
                        <a:pt x="283317" y="236140"/>
                        <a:pt x="280872" y="234921"/>
                      </a:cubicBezTo>
                      <a:cubicBezTo>
                        <a:pt x="274770" y="231263"/>
                        <a:pt x="266223" y="227605"/>
                        <a:pt x="263784" y="222729"/>
                      </a:cubicBezTo>
                      <a:cubicBezTo>
                        <a:pt x="267442" y="222729"/>
                        <a:pt x="272325" y="221509"/>
                        <a:pt x="275989" y="220290"/>
                      </a:cubicBezTo>
                      <a:lnTo>
                        <a:pt x="277208" y="220290"/>
                      </a:lnTo>
                      <a:cubicBezTo>
                        <a:pt x="280872" y="219071"/>
                        <a:pt x="284536" y="219071"/>
                        <a:pt x="288200" y="219071"/>
                      </a:cubicBezTo>
                      <a:cubicBezTo>
                        <a:pt x="291858" y="219071"/>
                        <a:pt x="295522" y="217852"/>
                        <a:pt x="299186" y="217852"/>
                      </a:cubicBezTo>
                      <a:lnTo>
                        <a:pt x="301624" y="217852"/>
                      </a:lnTo>
                      <a:cubicBezTo>
                        <a:pt x="305288" y="217852"/>
                        <a:pt x="308952" y="216633"/>
                        <a:pt x="308952" y="214194"/>
                      </a:cubicBezTo>
                      <a:cubicBezTo>
                        <a:pt x="308952" y="212975"/>
                        <a:pt x="308952" y="211756"/>
                        <a:pt x="307727" y="209311"/>
                      </a:cubicBezTo>
                      <a:cubicBezTo>
                        <a:pt x="296741" y="198338"/>
                        <a:pt x="284536" y="188585"/>
                        <a:pt x="271106" y="182489"/>
                      </a:cubicBezTo>
                      <a:cubicBezTo>
                        <a:pt x="265003" y="178831"/>
                        <a:pt x="257675" y="176393"/>
                        <a:pt x="250354" y="172735"/>
                      </a:cubicBezTo>
                      <a:cubicBezTo>
                        <a:pt x="249134" y="171516"/>
                        <a:pt x="246690" y="171516"/>
                        <a:pt x="244251" y="170297"/>
                      </a:cubicBezTo>
                      <a:cubicBezTo>
                        <a:pt x="239368" y="169077"/>
                        <a:pt x="235704" y="167858"/>
                        <a:pt x="232040" y="164201"/>
                      </a:cubicBezTo>
                      <a:cubicBezTo>
                        <a:pt x="229601" y="161762"/>
                        <a:pt x="227157" y="158098"/>
                        <a:pt x="225938" y="154441"/>
                      </a:cubicBezTo>
                      <a:cubicBezTo>
                        <a:pt x="224718" y="153221"/>
                        <a:pt x="224718" y="152002"/>
                        <a:pt x="223499" y="150783"/>
                      </a:cubicBezTo>
                      <a:cubicBezTo>
                        <a:pt x="217397" y="141029"/>
                        <a:pt x="211288" y="131276"/>
                        <a:pt x="205185" y="117865"/>
                      </a:cubicBezTo>
                      <a:cubicBezTo>
                        <a:pt x="203966" y="115426"/>
                        <a:pt x="202747" y="112988"/>
                        <a:pt x="201522" y="110549"/>
                      </a:cubicBezTo>
                      <a:cubicBezTo>
                        <a:pt x="199083" y="105666"/>
                        <a:pt x="196638" y="100789"/>
                        <a:pt x="194200" y="97132"/>
                      </a:cubicBezTo>
                      <a:cubicBezTo>
                        <a:pt x="174667" y="69090"/>
                        <a:pt x="147813" y="45919"/>
                        <a:pt x="116075" y="30069"/>
                      </a:cubicBezTo>
                      <a:cubicBezTo>
                        <a:pt x="100200" y="22754"/>
                        <a:pt x="83112" y="17877"/>
                        <a:pt x="64798" y="17877"/>
                      </a:cubicBezTo>
                      <a:cubicBezTo>
                        <a:pt x="62359" y="16658"/>
                        <a:pt x="61140" y="15439"/>
                        <a:pt x="58695" y="14220"/>
                      </a:cubicBezTo>
                      <a:cubicBezTo>
                        <a:pt x="58695" y="13001"/>
                        <a:pt x="57476" y="11781"/>
                        <a:pt x="56257" y="11781"/>
                      </a:cubicBezTo>
                      <a:cubicBezTo>
                        <a:pt x="47710" y="6904"/>
                        <a:pt x="25739" y="-2855"/>
                        <a:pt x="11089" y="802"/>
                      </a:cubicBezTo>
                      <a:cubicBezTo>
                        <a:pt x="6206" y="2021"/>
                        <a:pt x="2541" y="5685"/>
                        <a:pt x="1323" y="9343"/>
                      </a:cubicBezTo>
                      <a:cubicBezTo>
                        <a:pt x="-3561" y="20316"/>
                        <a:pt x="6206" y="30069"/>
                        <a:pt x="12308" y="36165"/>
                      </a:cubicBezTo>
                      <a:cubicBezTo>
                        <a:pt x="13527" y="37384"/>
                        <a:pt x="14753" y="38604"/>
                        <a:pt x="15972" y="39823"/>
                      </a:cubicBezTo>
                      <a:cubicBezTo>
                        <a:pt x="17191" y="41042"/>
                        <a:pt x="17191" y="42261"/>
                        <a:pt x="18410" y="42261"/>
                      </a:cubicBezTo>
                      <a:cubicBezTo>
                        <a:pt x="22074" y="45919"/>
                        <a:pt x="24513" y="49577"/>
                        <a:pt x="26958" y="53234"/>
                      </a:cubicBezTo>
                      <a:cubicBezTo>
                        <a:pt x="28177" y="54453"/>
                        <a:pt x="28177" y="56898"/>
                        <a:pt x="28177" y="58117"/>
                      </a:cubicBezTo>
                      <a:cubicBezTo>
                        <a:pt x="28177" y="59337"/>
                        <a:pt x="29396" y="61775"/>
                        <a:pt x="29396" y="62994"/>
                      </a:cubicBezTo>
                      <a:lnTo>
                        <a:pt x="31841" y="69090"/>
                      </a:lnTo>
                      <a:cubicBezTo>
                        <a:pt x="34279" y="75186"/>
                        <a:pt x="36724" y="82501"/>
                        <a:pt x="40388" y="88597"/>
                      </a:cubicBezTo>
                      <a:cubicBezTo>
                        <a:pt x="42827" y="92255"/>
                        <a:pt x="45272" y="97132"/>
                        <a:pt x="48929" y="100789"/>
                      </a:cubicBezTo>
                      <a:cubicBezTo>
                        <a:pt x="50155" y="102009"/>
                        <a:pt x="50155" y="102009"/>
                        <a:pt x="51374" y="103228"/>
                      </a:cubicBezTo>
                      <a:cubicBezTo>
                        <a:pt x="52593" y="104447"/>
                        <a:pt x="53812" y="105666"/>
                        <a:pt x="53812" y="106885"/>
                      </a:cubicBezTo>
                      <a:cubicBezTo>
                        <a:pt x="53812" y="108111"/>
                        <a:pt x="52593" y="110549"/>
                        <a:pt x="51374" y="111769"/>
                      </a:cubicBezTo>
                      <a:cubicBezTo>
                        <a:pt x="51374" y="112988"/>
                        <a:pt x="50155" y="112988"/>
                        <a:pt x="50155" y="114207"/>
                      </a:cubicBezTo>
                      <a:cubicBezTo>
                        <a:pt x="48929" y="117865"/>
                        <a:pt x="47710" y="122741"/>
                        <a:pt x="46490" y="126399"/>
                      </a:cubicBezTo>
                      <a:cubicBezTo>
                        <a:pt x="42827" y="142249"/>
                        <a:pt x="41607" y="165420"/>
                        <a:pt x="55032" y="183708"/>
                      </a:cubicBezTo>
                      <a:cubicBezTo>
                        <a:pt x="62359" y="194681"/>
                        <a:pt x="70907" y="198338"/>
                        <a:pt x="79448" y="194681"/>
                      </a:cubicBezTo>
                      <a:cubicBezTo>
                        <a:pt x="86775" y="192242"/>
                        <a:pt x="87995" y="186146"/>
                        <a:pt x="89214" y="178831"/>
                      </a:cubicBezTo>
                      <a:cubicBezTo>
                        <a:pt x="89214" y="176393"/>
                        <a:pt x="90433" y="173954"/>
                        <a:pt x="90433" y="171516"/>
                      </a:cubicBezTo>
                      <a:cubicBezTo>
                        <a:pt x="90433" y="170297"/>
                        <a:pt x="90433" y="170297"/>
                        <a:pt x="90433" y="169077"/>
                      </a:cubicBezTo>
                      <a:lnTo>
                        <a:pt x="90433" y="167858"/>
                      </a:lnTo>
                      <a:lnTo>
                        <a:pt x="91659" y="170297"/>
                      </a:lnTo>
                      <a:cubicBezTo>
                        <a:pt x="94097" y="173954"/>
                        <a:pt x="96542" y="177612"/>
                        <a:pt x="97761" y="181269"/>
                      </a:cubicBezTo>
                      <a:cubicBezTo>
                        <a:pt x="102644" y="188585"/>
                        <a:pt x="108747" y="195900"/>
                        <a:pt x="116075" y="201996"/>
                      </a:cubicBezTo>
                      <a:cubicBezTo>
                        <a:pt x="123397" y="208092"/>
                        <a:pt x="131944" y="215413"/>
                        <a:pt x="141710" y="217852"/>
                      </a:cubicBezTo>
                      <a:lnTo>
                        <a:pt x="142929" y="217852"/>
                      </a:lnTo>
                      <a:lnTo>
                        <a:pt x="142929" y="215413"/>
                      </a:lnTo>
                      <a:lnTo>
                        <a:pt x="141710" y="215413"/>
                      </a:lnTo>
                      <a:cubicBezTo>
                        <a:pt x="140484" y="214194"/>
                        <a:pt x="139265" y="214194"/>
                        <a:pt x="138046" y="212975"/>
                      </a:cubicBezTo>
                      <a:lnTo>
                        <a:pt x="136827" y="211756"/>
                      </a:lnTo>
                      <a:cubicBezTo>
                        <a:pt x="133163" y="208092"/>
                        <a:pt x="129499" y="204434"/>
                        <a:pt x="125835" y="200777"/>
                      </a:cubicBezTo>
                      <a:cubicBezTo>
                        <a:pt x="116075" y="189804"/>
                        <a:pt x="108747" y="178831"/>
                        <a:pt x="101425" y="166639"/>
                      </a:cubicBezTo>
                      <a:cubicBezTo>
                        <a:pt x="97761" y="161762"/>
                        <a:pt x="95316" y="155660"/>
                        <a:pt x="92878" y="150783"/>
                      </a:cubicBezTo>
                      <a:lnTo>
                        <a:pt x="91659" y="149564"/>
                      </a:lnTo>
                      <a:cubicBezTo>
                        <a:pt x="91659" y="148345"/>
                        <a:pt x="90433" y="148345"/>
                        <a:pt x="90433" y="147125"/>
                      </a:cubicBezTo>
                      <a:cubicBezTo>
                        <a:pt x="90433" y="145906"/>
                        <a:pt x="89214" y="143468"/>
                        <a:pt x="87995" y="142249"/>
                      </a:cubicBezTo>
                      <a:cubicBezTo>
                        <a:pt x="86775" y="143468"/>
                        <a:pt x="85556" y="144687"/>
                        <a:pt x="84331" y="145906"/>
                      </a:cubicBezTo>
                      <a:cubicBezTo>
                        <a:pt x="81892" y="148345"/>
                        <a:pt x="79448" y="150783"/>
                        <a:pt x="78228" y="154441"/>
                      </a:cubicBezTo>
                      <a:cubicBezTo>
                        <a:pt x="75790" y="161762"/>
                        <a:pt x="73345" y="169077"/>
                        <a:pt x="73345" y="176393"/>
                      </a:cubicBezTo>
                      <a:cubicBezTo>
                        <a:pt x="73345" y="178831"/>
                        <a:pt x="73345" y="180050"/>
                        <a:pt x="72126" y="182489"/>
                      </a:cubicBezTo>
                      <a:cubicBezTo>
                        <a:pt x="66023" y="181269"/>
                        <a:pt x="64798" y="176393"/>
                        <a:pt x="62359" y="171516"/>
                      </a:cubicBezTo>
                      <a:lnTo>
                        <a:pt x="61140" y="170297"/>
                      </a:lnTo>
                      <a:cubicBezTo>
                        <a:pt x="53812" y="156879"/>
                        <a:pt x="53812" y="136153"/>
                        <a:pt x="58695" y="121522"/>
                      </a:cubicBezTo>
                      <a:cubicBezTo>
                        <a:pt x="58695" y="120303"/>
                        <a:pt x="59915" y="120303"/>
                        <a:pt x="59915" y="119084"/>
                      </a:cubicBezTo>
                      <a:cubicBezTo>
                        <a:pt x="63579" y="111769"/>
                        <a:pt x="66023" y="104447"/>
                        <a:pt x="63579" y="102009"/>
                      </a:cubicBezTo>
                      <a:cubicBezTo>
                        <a:pt x="62359" y="99570"/>
                        <a:pt x="61140" y="98351"/>
                        <a:pt x="58695" y="95913"/>
                      </a:cubicBezTo>
                      <a:cubicBezTo>
                        <a:pt x="57476" y="94693"/>
                        <a:pt x="56257" y="94693"/>
                        <a:pt x="55032" y="93474"/>
                      </a:cubicBezTo>
                      <a:cubicBezTo>
                        <a:pt x="52593" y="89817"/>
                        <a:pt x="50155" y="86159"/>
                        <a:pt x="47710" y="81282"/>
                      </a:cubicBezTo>
                      <a:cubicBezTo>
                        <a:pt x="45272" y="76405"/>
                        <a:pt x="42827" y="71529"/>
                        <a:pt x="41607" y="66652"/>
                      </a:cubicBezTo>
                      <a:cubicBezTo>
                        <a:pt x="39163" y="60556"/>
                        <a:pt x="36724" y="54453"/>
                        <a:pt x="34279" y="49577"/>
                      </a:cubicBezTo>
                      <a:cubicBezTo>
                        <a:pt x="31841" y="45919"/>
                        <a:pt x="29396" y="41042"/>
                        <a:pt x="25739" y="37384"/>
                      </a:cubicBezTo>
                      <a:lnTo>
                        <a:pt x="23294" y="34946"/>
                      </a:lnTo>
                      <a:cubicBezTo>
                        <a:pt x="22074" y="33727"/>
                        <a:pt x="20855" y="32508"/>
                        <a:pt x="19630" y="31289"/>
                      </a:cubicBezTo>
                      <a:cubicBezTo>
                        <a:pt x="14753" y="26412"/>
                        <a:pt x="8644" y="20316"/>
                        <a:pt x="9870" y="15439"/>
                      </a:cubicBezTo>
                      <a:cubicBezTo>
                        <a:pt x="9870" y="14220"/>
                        <a:pt x="11089" y="13001"/>
                        <a:pt x="12308" y="11781"/>
                      </a:cubicBezTo>
                      <a:cubicBezTo>
                        <a:pt x="19630" y="9343"/>
                        <a:pt x="35505" y="16658"/>
                        <a:pt x="44046" y="21535"/>
                      </a:cubicBezTo>
                      <a:cubicBezTo>
                        <a:pt x="45272" y="21535"/>
                        <a:pt x="45272" y="22754"/>
                        <a:pt x="46490" y="22754"/>
                      </a:cubicBezTo>
                      <a:cubicBezTo>
                        <a:pt x="48929" y="23973"/>
                        <a:pt x="51374" y="25193"/>
                        <a:pt x="53812" y="26412"/>
                      </a:cubicBezTo>
                      <a:cubicBezTo>
                        <a:pt x="57476" y="27631"/>
                        <a:pt x="62359" y="28850"/>
                        <a:pt x="66023" y="28850"/>
                      </a:cubicBezTo>
                      <a:cubicBezTo>
                        <a:pt x="68462" y="28850"/>
                        <a:pt x="69681" y="28850"/>
                        <a:pt x="72126" y="28850"/>
                      </a:cubicBezTo>
                      <a:cubicBezTo>
                        <a:pt x="78228" y="30069"/>
                        <a:pt x="84331" y="31289"/>
                        <a:pt x="90433" y="32508"/>
                      </a:cubicBezTo>
                      <a:cubicBezTo>
                        <a:pt x="102644" y="36165"/>
                        <a:pt x="114849" y="42261"/>
                        <a:pt x="127060" y="49577"/>
                      </a:cubicBezTo>
                      <a:cubicBezTo>
                        <a:pt x="149032" y="64213"/>
                        <a:pt x="167346" y="83721"/>
                        <a:pt x="181995" y="105666"/>
                      </a:cubicBezTo>
                      <a:cubicBezTo>
                        <a:pt x="183214" y="108111"/>
                        <a:pt x="184433" y="110549"/>
                        <a:pt x="185653" y="112988"/>
                      </a:cubicBezTo>
                      <a:cubicBezTo>
                        <a:pt x="186878" y="114207"/>
                        <a:pt x="186878" y="116645"/>
                        <a:pt x="188098" y="119084"/>
                      </a:cubicBezTo>
                      <a:cubicBezTo>
                        <a:pt x="190536" y="123961"/>
                        <a:pt x="192981" y="128837"/>
                        <a:pt x="195419" y="133714"/>
                      </a:cubicBezTo>
                      <a:cubicBezTo>
                        <a:pt x="197864" y="138591"/>
                        <a:pt x="200302" y="142249"/>
                        <a:pt x="202747" y="147125"/>
                      </a:cubicBezTo>
                      <a:lnTo>
                        <a:pt x="203966" y="149564"/>
                      </a:lnTo>
                      <a:cubicBezTo>
                        <a:pt x="207631" y="158098"/>
                        <a:pt x="212514" y="165420"/>
                        <a:pt x="218616" y="172735"/>
                      </a:cubicBezTo>
                      <a:cubicBezTo>
                        <a:pt x="221054" y="175174"/>
                        <a:pt x="228382" y="177612"/>
                        <a:pt x="234485" y="178831"/>
                      </a:cubicBezTo>
                      <a:cubicBezTo>
                        <a:pt x="236923" y="180050"/>
                        <a:pt x="239368" y="180050"/>
                        <a:pt x="240587" y="180050"/>
                      </a:cubicBezTo>
                      <a:cubicBezTo>
                        <a:pt x="250354" y="183708"/>
                        <a:pt x="258901" y="187365"/>
                        <a:pt x="268667" y="192242"/>
                      </a:cubicBezTo>
                      <a:cubicBezTo>
                        <a:pt x="273550" y="194681"/>
                        <a:pt x="277208" y="197119"/>
                        <a:pt x="282091" y="199557"/>
                      </a:cubicBezTo>
                      <a:cubicBezTo>
                        <a:pt x="282091" y="199557"/>
                        <a:pt x="283317" y="200777"/>
                        <a:pt x="284536" y="200777"/>
                      </a:cubicBezTo>
                      <a:cubicBezTo>
                        <a:pt x="286975" y="201996"/>
                        <a:pt x="289419" y="203215"/>
                        <a:pt x="291858" y="205654"/>
                      </a:cubicBezTo>
                      <a:cubicBezTo>
                        <a:pt x="274770" y="205654"/>
                        <a:pt x="261339" y="206873"/>
                        <a:pt x="250354" y="210530"/>
                      </a:cubicBezTo>
                      <a:cubicBezTo>
                        <a:pt x="249134" y="210530"/>
                        <a:pt x="249134" y="210530"/>
                        <a:pt x="247915" y="210530"/>
                      </a:cubicBezTo>
                      <a:cubicBezTo>
                        <a:pt x="245470" y="210530"/>
                        <a:pt x="241807" y="211756"/>
                        <a:pt x="241807" y="215413"/>
                      </a:cubicBezTo>
                      <a:cubicBezTo>
                        <a:pt x="243032" y="216633"/>
                        <a:pt x="243032" y="216633"/>
                        <a:pt x="243032" y="217852"/>
                      </a:cubicBezTo>
                      <a:cubicBezTo>
                        <a:pt x="243032" y="219071"/>
                        <a:pt x="244251" y="220290"/>
                        <a:pt x="244251" y="220290"/>
                      </a:cubicBezTo>
                      <a:cubicBezTo>
                        <a:pt x="247915" y="225167"/>
                        <a:pt x="251573" y="228825"/>
                        <a:pt x="255237" y="232482"/>
                      </a:cubicBezTo>
                      <a:cubicBezTo>
                        <a:pt x="260120" y="234921"/>
                        <a:pt x="263784" y="238578"/>
                        <a:pt x="268667" y="241017"/>
                      </a:cubicBezTo>
                      <a:cubicBezTo>
                        <a:pt x="272325" y="243455"/>
                        <a:pt x="277208" y="244674"/>
                        <a:pt x="282091" y="247113"/>
                      </a:cubicBezTo>
                      <a:cubicBezTo>
                        <a:pt x="286975" y="248332"/>
                        <a:pt x="290639" y="250770"/>
                        <a:pt x="295522" y="253209"/>
                      </a:cubicBezTo>
                      <a:cubicBezTo>
                        <a:pt x="297960" y="254428"/>
                        <a:pt x="301624" y="256866"/>
                        <a:pt x="304069" y="258085"/>
                      </a:cubicBezTo>
                      <a:cubicBezTo>
                        <a:pt x="306508" y="259305"/>
                        <a:pt x="307727" y="260524"/>
                        <a:pt x="310172" y="261743"/>
                      </a:cubicBezTo>
                      <a:cubicBezTo>
                        <a:pt x="311391" y="261743"/>
                        <a:pt x="311391" y="262969"/>
                        <a:pt x="312610" y="262969"/>
                      </a:cubicBezTo>
                      <a:cubicBezTo>
                        <a:pt x="313835" y="264188"/>
                        <a:pt x="315055" y="265407"/>
                        <a:pt x="317493" y="265407"/>
                      </a:cubicBezTo>
                      <a:lnTo>
                        <a:pt x="318719" y="265407"/>
                      </a:lnTo>
                      <a:lnTo>
                        <a:pt x="321157" y="267845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Freeform: Shape 1069">
                  <a:extLst>
                    <a:ext uri="{FF2B5EF4-FFF2-40B4-BE49-F238E27FC236}">
                      <a16:creationId xmlns:a16="http://schemas.microsoft.com/office/drawing/2014/main" id="{A600E7CB-FD43-E3B9-0870-3D828C137955}"/>
                    </a:ext>
                  </a:extLst>
                </p:cNvPr>
                <p:cNvSpPr/>
                <p:nvPr/>
              </p:nvSpPr>
              <p:spPr>
                <a:xfrm>
                  <a:off x="4200869" y="2580725"/>
                  <a:ext cx="201424" cy="232892"/>
                </a:xfrm>
                <a:custGeom>
                  <a:avLst/>
                  <a:gdLst>
                    <a:gd name="connsiteX0" fmla="*/ 167242 w 201424"/>
                    <a:gd name="connsiteY0" fmla="*/ 8535 h 232892"/>
                    <a:gd name="connsiteX1" fmla="*/ 100103 w 201424"/>
                    <a:gd name="connsiteY1" fmla="*/ 0 h 232892"/>
                    <a:gd name="connsiteX2" fmla="*/ 32963 w 201424"/>
                    <a:gd name="connsiteY2" fmla="*/ 8535 h 232892"/>
                    <a:gd name="connsiteX3" fmla="*/ 0 w 201424"/>
                    <a:gd name="connsiteY3" fmla="*/ 36576 h 232892"/>
                    <a:gd name="connsiteX4" fmla="*/ 0 w 201424"/>
                    <a:gd name="connsiteY4" fmla="*/ 207290 h 232892"/>
                    <a:gd name="connsiteX5" fmla="*/ 2445 w 201424"/>
                    <a:gd name="connsiteY5" fmla="*/ 209728 h 232892"/>
                    <a:gd name="connsiteX6" fmla="*/ 101322 w 201424"/>
                    <a:gd name="connsiteY6" fmla="*/ 232893 h 232892"/>
                    <a:gd name="connsiteX7" fmla="*/ 197760 w 201424"/>
                    <a:gd name="connsiteY7" fmla="*/ 212166 h 232892"/>
                    <a:gd name="connsiteX8" fmla="*/ 201424 w 201424"/>
                    <a:gd name="connsiteY8" fmla="*/ 209728 h 232892"/>
                    <a:gd name="connsiteX9" fmla="*/ 201424 w 201424"/>
                    <a:gd name="connsiteY9" fmla="*/ 32918 h 232892"/>
                    <a:gd name="connsiteX10" fmla="*/ 167242 w 201424"/>
                    <a:gd name="connsiteY10" fmla="*/ 8535 h 232892"/>
                    <a:gd name="connsiteX11" fmla="*/ 100103 w 201424"/>
                    <a:gd name="connsiteY11" fmla="*/ 15850 h 232892"/>
                    <a:gd name="connsiteX12" fmla="*/ 183111 w 201424"/>
                    <a:gd name="connsiteY12" fmla="*/ 35357 h 232892"/>
                    <a:gd name="connsiteX13" fmla="*/ 100103 w 201424"/>
                    <a:gd name="connsiteY13" fmla="*/ 54870 h 232892"/>
                    <a:gd name="connsiteX14" fmla="*/ 17088 w 201424"/>
                    <a:gd name="connsiteY14" fmla="*/ 35357 h 232892"/>
                    <a:gd name="connsiteX15" fmla="*/ 100103 w 201424"/>
                    <a:gd name="connsiteY15" fmla="*/ 15850 h 232892"/>
                    <a:gd name="connsiteX16" fmla="*/ 183111 w 201424"/>
                    <a:gd name="connsiteY16" fmla="*/ 198755 h 232892"/>
                    <a:gd name="connsiteX17" fmla="*/ 100103 w 201424"/>
                    <a:gd name="connsiteY17" fmla="*/ 214605 h 232892"/>
                    <a:gd name="connsiteX18" fmla="*/ 17088 w 201424"/>
                    <a:gd name="connsiteY18" fmla="*/ 199974 h 232892"/>
                    <a:gd name="connsiteX19" fmla="*/ 17088 w 201424"/>
                    <a:gd name="connsiteY19" fmla="*/ 165831 h 232892"/>
                    <a:gd name="connsiteX20" fmla="*/ 100103 w 201424"/>
                    <a:gd name="connsiteY20" fmla="*/ 178023 h 232892"/>
                    <a:gd name="connsiteX21" fmla="*/ 183111 w 201424"/>
                    <a:gd name="connsiteY21" fmla="*/ 163392 h 232892"/>
                    <a:gd name="connsiteX22" fmla="*/ 183111 w 201424"/>
                    <a:gd name="connsiteY22" fmla="*/ 198755 h 232892"/>
                    <a:gd name="connsiteX23" fmla="*/ 183111 w 201424"/>
                    <a:gd name="connsiteY23" fmla="*/ 146323 h 232892"/>
                    <a:gd name="connsiteX24" fmla="*/ 100103 w 201424"/>
                    <a:gd name="connsiteY24" fmla="*/ 162173 h 232892"/>
                    <a:gd name="connsiteX25" fmla="*/ 17088 w 201424"/>
                    <a:gd name="connsiteY25" fmla="*/ 147543 h 232892"/>
                    <a:gd name="connsiteX26" fmla="*/ 17088 w 201424"/>
                    <a:gd name="connsiteY26" fmla="*/ 110960 h 232892"/>
                    <a:gd name="connsiteX27" fmla="*/ 100103 w 201424"/>
                    <a:gd name="connsiteY27" fmla="*/ 123152 h 232892"/>
                    <a:gd name="connsiteX28" fmla="*/ 183111 w 201424"/>
                    <a:gd name="connsiteY28" fmla="*/ 109741 h 232892"/>
                    <a:gd name="connsiteX29" fmla="*/ 183111 w 201424"/>
                    <a:gd name="connsiteY29" fmla="*/ 146323 h 232892"/>
                    <a:gd name="connsiteX30" fmla="*/ 183111 w 201424"/>
                    <a:gd name="connsiteY30" fmla="*/ 90227 h 232892"/>
                    <a:gd name="connsiteX31" fmla="*/ 100103 w 201424"/>
                    <a:gd name="connsiteY31" fmla="*/ 106083 h 232892"/>
                    <a:gd name="connsiteX32" fmla="*/ 17088 w 201424"/>
                    <a:gd name="connsiteY32" fmla="*/ 91446 h 232892"/>
                    <a:gd name="connsiteX33" fmla="*/ 17088 w 201424"/>
                    <a:gd name="connsiteY33" fmla="*/ 57309 h 232892"/>
                    <a:gd name="connsiteX34" fmla="*/ 32963 w 201424"/>
                    <a:gd name="connsiteY34" fmla="*/ 63405 h 232892"/>
                    <a:gd name="connsiteX35" fmla="*/ 100103 w 201424"/>
                    <a:gd name="connsiteY35" fmla="*/ 71939 h 232892"/>
                    <a:gd name="connsiteX36" fmla="*/ 167242 w 201424"/>
                    <a:gd name="connsiteY36" fmla="*/ 63405 h 232892"/>
                    <a:gd name="connsiteX37" fmla="*/ 183111 w 201424"/>
                    <a:gd name="connsiteY37" fmla="*/ 57309 h 232892"/>
                    <a:gd name="connsiteX38" fmla="*/ 183111 w 201424"/>
                    <a:gd name="connsiteY38" fmla="*/ 90227 h 23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201424" h="232892">
                      <a:moveTo>
                        <a:pt x="167242" y="8535"/>
                      </a:moveTo>
                      <a:cubicBezTo>
                        <a:pt x="145271" y="2438"/>
                        <a:pt x="123293" y="0"/>
                        <a:pt x="100103" y="0"/>
                      </a:cubicBezTo>
                      <a:cubicBezTo>
                        <a:pt x="76906" y="0"/>
                        <a:pt x="54934" y="2438"/>
                        <a:pt x="32963" y="8535"/>
                      </a:cubicBezTo>
                      <a:cubicBezTo>
                        <a:pt x="6102" y="17069"/>
                        <a:pt x="0" y="28042"/>
                        <a:pt x="0" y="36576"/>
                      </a:cubicBezTo>
                      <a:lnTo>
                        <a:pt x="0" y="207290"/>
                      </a:lnTo>
                      <a:lnTo>
                        <a:pt x="2445" y="209728"/>
                      </a:lnTo>
                      <a:cubicBezTo>
                        <a:pt x="4883" y="212166"/>
                        <a:pt x="23197" y="232893"/>
                        <a:pt x="101322" y="232893"/>
                      </a:cubicBezTo>
                      <a:cubicBezTo>
                        <a:pt x="168461" y="232893"/>
                        <a:pt x="196541" y="212166"/>
                        <a:pt x="197760" y="212166"/>
                      </a:cubicBezTo>
                      <a:lnTo>
                        <a:pt x="201424" y="209728"/>
                      </a:lnTo>
                      <a:lnTo>
                        <a:pt x="201424" y="32918"/>
                      </a:lnTo>
                      <a:cubicBezTo>
                        <a:pt x="198980" y="25603"/>
                        <a:pt x="191658" y="15850"/>
                        <a:pt x="167242" y="8535"/>
                      </a:cubicBezTo>
                      <a:close/>
                      <a:moveTo>
                        <a:pt x="100103" y="15850"/>
                      </a:moveTo>
                      <a:cubicBezTo>
                        <a:pt x="157475" y="15850"/>
                        <a:pt x="183111" y="30480"/>
                        <a:pt x="183111" y="35357"/>
                      </a:cubicBezTo>
                      <a:cubicBezTo>
                        <a:pt x="183111" y="40234"/>
                        <a:pt x="157475" y="54870"/>
                        <a:pt x="100103" y="54870"/>
                      </a:cubicBezTo>
                      <a:cubicBezTo>
                        <a:pt x="42723" y="54870"/>
                        <a:pt x="17088" y="40234"/>
                        <a:pt x="17088" y="35357"/>
                      </a:cubicBezTo>
                      <a:cubicBezTo>
                        <a:pt x="17088" y="30480"/>
                        <a:pt x="43949" y="15850"/>
                        <a:pt x="100103" y="15850"/>
                      </a:cubicBezTo>
                      <a:close/>
                      <a:moveTo>
                        <a:pt x="183111" y="198755"/>
                      </a:moveTo>
                      <a:cubicBezTo>
                        <a:pt x="173344" y="203632"/>
                        <a:pt x="147709" y="214605"/>
                        <a:pt x="100103" y="214605"/>
                      </a:cubicBezTo>
                      <a:cubicBezTo>
                        <a:pt x="43949" y="214605"/>
                        <a:pt x="21971" y="203632"/>
                        <a:pt x="17088" y="199974"/>
                      </a:cubicBezTo>
                      <a:lnTo>
                        <a:pt x="17088" y="165831"/>
                      </a:lnTo>
                      <a:cubicBezTo>
                        <a:pt x="30518" y="171926"/>
                        <a:pt x="56154" y="178023"/>
                        <a:pt x="100103" y="178023"/>
                      </a:cubicBezTo>
                      <a:cubicBezTo>
                        <a:pt x="140388" y="178023"/>
                        <a:pt x="167242" y="170707"/>
                        <a:pt x="183111" y="163392"/>
                      </a:cubicBezTo>
                      <a:lnTo>
                        <a:pt x="183111" y="198755"/>
                      </a:lnTo>
                      <a:close/>
                      <a:moveTo>
                        <a:pt x="183111" y="146323"/>
                      </a:moveTo>
                      <a:cubicBezTo>
                        <a:pt x="173344" y="151200"/>
                        <a:pt x="147709" y="162173"/>
                        <a:pt x="100103" y="162173"/>
                      </a:cubicBezTo>
                      <a:cubicBezTo>
                        <a:pt x="43949" y="162173"/>
                        <a:pt x="21971" y="151200"/>
                        <a:pt x="17088" y="147543"/>
                      </a:cubicBezTo>
                      <a:lnTo>
                        <a:pt x="17088" y="110960"/>
                      </a:lnTo>
                      <a:cubicBezTo>
                        <a:pt x="30518" y="117056"/>
                        <a:pt x="56154" y="123152"/>
                        <a:pt x="100103" y="123152"/>
                      </a:cubicBezTo>
                      <a:cubicBezTo>
                        <a:pt x="140388" y="123152"/>
                        <a:pt x="167242" y="115837"/>
                        <a:pt x="183111" y="109741"/>
                      </a:cubicBezTo>
                      <a:lnTo>
                        <a:pt x="183111" y="146323"/>
                      </a:lnTo>
                      <a:close/>
                      <a:moveTo>
                        <a:pt x="183111" y="90227"/>
                      </a:moveTo>
                      <a:cubicBezTo>
                        <a:pt x="177008" y="93891"/>
                        <a:pt x="151373" y="106083"/>
                        <a:pt x="100103" y="106083"/>
                      </a:cubicBezTo>
                      <a:cubicBezTo>
                        <a:pt x="43949" y="106083"/>
                        <a:pt x="21971" y="95111"/>
                        <a:pt x="17088" y="91446"/>
                      </a:cubicBezTo>
                      <a:lnTo>
                        <a:pt x="17088" y="57309"/>
                      </a:lnTo>
                      <a:cubicBezTo>
                        <a:pt x="21971" y="59747"/>
                        <a:pt x="28080" y="62186"/>
                        <a:pt x="32963" y="63405"/>
                      </a:cubicBezTo>
                      <a:cubicBezTo>
                        <a:pt x="54934" y="69501"/>
                        <a:pt x="76906" y="71939"/>
                        <a:pt x="100103" y="71939"/>
                      </a:cubicBezTo>
                      <a:cubicBezTo>
                        <a:pt x="123293" y="71939"/>
                        <a:pt x="145271" y="69501"/>
                        <a:pt x="167242" y="63405"/>
                      </a:cubicBezTo>
                      <a:cubicBezTo>
                        <a:pt x="173344" y="62186"/>
                        <a:pt x="178228" y="59747"/>
                        <a:pt x="183111" y="57309"/>
                      </a:cubicBezTo>
                      <a:lnTo>
                        <a:pt x="183111" y="9022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" name="Graphic 2">
              <a:extLst>
                <a:ext uri="{FF2B5EF4-FFF2-40B4-BE49-F238E27FC236}">
                  <a16:creationId xmlns:a16="http://schemas.microsoft.com/office/drawing/2014/main" id="{EB2A2082-E801-1B7A-3FF0-4F244E11D0BD}"/>
                </a:ext>
              </a:extLst>
            </p:cNvPr>
            <p:cNvGrpSpPr/>
            <p:nvPr/>
          </p:nvGrpSpPr>
          <p:grpSpPr>
            <a:xfrm>
              <a:off x="3920866" y="2829310"/>
              <a:ext cx="443072" cy="378444"/>
              <a:chOff x="3920866" y="2829310"/>
              <a:chExt cx="443072" cy="378444"/>
            </a:xfrm>
            <a:solidFill>
              <a:srgbClr val="000000"/>
            </a:solidFill>
          </p:grpSpPr>
          <p:sp>
            <p:nvSpPr>
              <p:cNvPr id="10" name="TextBox 64">
                <a:extLst>
                  <a:ext uri="{FF2B5EF4-FFF2-40B4-BE49-F238E27FC236}">
                    <a16:creationId xmlns:a16="http://schemas.microsoft.com/office/drawing/2014/main" id="{A3B41B38-DFAA-4F30-194F-575AA2867AF1}"/>
                  </a:ext>
                </a:extLst>
              </p:cNvPr>
              <p:cNvSpPr txBox="1"/>
              <p:nvPr/>
            </p:nvSpPr>
            <p:spPr>
              <a:xfrm>
                <a:off x="3977181" y="2829310"/>
                <a:ext cx="386757" cy="1508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MySQL </a:t>
                </a:r>
              </a:p>
            </p:txBody>
          </p:sp>
          <p:sp>
            <p:nvSpPr>
              <p:cNvPr id="12" name="TextBox 65">
                <a:extLst>
                  <a:ext uri="{FF2B5EF4-FFF2-40B4-BE49-F238E27FC236}">
                    <a16:creationId xmlns:a16="http://schemas.microsoft.com/office/drawing/2014/main" id="{160F0538-BCB7-93B3-2FF6-1E4A79AC364A}"/>
                  </a:ext>
                </a:extLst>
              </p:cNvPr>
              <p:cNvSpPr txBox="1"/>
              <p:nvPr/>
            </p:nvSpPr>
            <p:spPr>
              <a:xfrm>
                <a:off x="3920866" y="2940628"/>
                <a:ext cx="435992" cy="1508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Database</a:t>
                </a:r>
              </a:p>
            </p:txBody>
          </p:sp>
          <p:sp>
            <p:nvSpPr>
              <p:cNvPr id="13" name="TextBox 66">
                <a:extLst>
                  <a:ext uri="{FF2B5EF4-FFF2-40B4-BE49-F238E27FC236}">
                    <a16:creationId xmlns:a16="http://schemas.microsoft.com/office/drawing/2014/main" id="{B6AE020E-5D52-C19C-6FE0-4CE228ADD03D}"/>
                  </a:ext>
                </a:extLst>
              </p:cNvPr>
              <p:cNvSpPr txBox="1"/>
              <p:nvPr/>
            </p:nvSpPr>
            <p:spPr>
              <a:xfrm>
                <a:off x="3948321" y="3056907"/>
                <a:ext cx="371044" cy="1508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System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7968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21AB-3738-716F-EA81-2319D48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/>
              <a:t>Arquitectura</a:t>
            </a:r>
            <a:r>
              <a:rPr lang="en-US" dirty="0"/>
              <a:t> HA</a:t>
            </a:r>
            <a:endParaRPr lang="en-MX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E034E0-069C-55ED-552C-1D86D5EF1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75A55D-81EE-0843-9C62-B267C6838378}" type="datetime4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October 23, 2023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CFD323-7F93-9E91-F386-68890A21E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Copyright © 2023, Oracle and/or its affiliates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9D18BE-11A4-73A9-D963-A43760F06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5D60D9-5372-5F40-9443-0F9AE5BDC3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7" name="Rectangle: Rounded Corners 92">
            <a:extLst>
              <a:ext uri="{FF2B5EF4-FFF2-40B4-BE49-F238E27FC236}">
                <a16:creationId xmlns:a16="http://schemas.microsoft.com/office/drawing/2014/main" id="{6C3077B4-10A7-5AFE-A83A-750D38BEAC62}"/>
              </a:ext>
            </a:extLst>
          </p:cNvPr>
          <p:cNvSpPr/>
          <p:nvPr/>
        </p:nvSpPr>
        <p:spPr>
          <a:xfrm>
            <a:off x="2244125" y="1458236"/>
            <a:ext cx="7202839" cy="4572000"/>
          </a:xfrm>
          <a:prstGeom prst="roundRect">
            <a:avLst>
              <a:gd name="adj" fmla="val 563"/>
            </a:avLst>
          </a:prstGeom>
          <a:solidFill>
            <a:srgbClr val="F5F4F2"/>
          </a:solidFill>
          <a:ln w="12700">
            <a:solidFill>
              <a:srgbClr val="9E989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900" b="1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" panose="020B0503020204020204" pitchFamily="34" charset="0"/>
                <a:ea typeface="Calibri" charset="0"/>
                <a:cs typeface="Oracle Sans" panose="020B0503020204020204" pitchFamily="34" charset="0"/>
              </a:rPr>
              <a:t>OCI Region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858E7E-74B6-3649-5BEB-183E7E7BD671}"/>
              </a:ext>
            </a:extLst>
          </p:cNvPr>
          <p:cNvSpPr/>
          <p:nvPr/>
        </p:nvSpPr>
        <p:spPr>
          <a:xfrm>
            <a:off x="3324698" y="1533413"/>
            <a:ext cx="1689907" cy="4406303"/>
          </a:xfrm>
          <a:prstGeom prst="roundRect">
            <a:avLst>
              <a:gd name="adj" fmla="val 1237"/>
            </a:avLst>
          </a:prstGeom>
          <a:solidFill>
            <a:srgbClr val="DFDCD8"/>
          </a:solidFill>
          <a:ln w="12700">
            <a:solidFill>
              <a:srgbClr val="9E989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312D2A">
                    <a:lumMod val="50000"/>
                  </a:srgbClr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Availability Domain 1</a:t>
            </a:r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615A1348-1C44-76EC-E9CE-DEA375D2C95F}"/>
              </a:ext>
            </a:extLst>
          </p:cNvPr>
          <p:cNvSpPr/>
          <p:nvPr/>
        </p:nvSpPr>
        <p:spPr>
          <a:xfrm>
            <a:off x="5226167" y="1541084"/>
            <a:ext cx="772143" cy="4406303"/>
          </a:xfrm>
          <a:prstGeom prst="roundRect">
            <a:avLst>
              <a:gd name="adj" fmla="val 1237"/>
            </a:avLst>
          </a:prstGeom>
          <a:solidFill>
            <a:srgbClr val="DFDCD8"/>
          </a:solidFill>
          <a:ln w="12700">
            <a:solidFill>
              <a:srgbClr val="9E989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312D2A">
                    <a:lumMod val="50000"/>
                  </a:srgbClr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AD 2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F988CE91-FBBF-F407-3C57-A8ED4A986985}"/>
              </a:ext>
            </a:extLst>
          </p:cNvPr>
          <p:cNvSpPr/>
          <p:nvPr/>
        </p:nvSpPr>
        <p:spPr>
          <a:xfrm>
            <a:off x="6207571" y="1533412"/>
            <a:ext cx="794336" cy="4406303"/>
          </a:xfrm>
          <a:prstGeom prst="roundRect">
            <a:avLst>
              <a:gd name="adj" fmla="val 1237"/>
            </a:avLst>
          </a:prstGeom>
          <a:solidFill>
            <a:srgbClr val="DFDCD8"/>
          </a:solidFill>
          <a:ln w="12700">
            <a:solidFill>
              <a:srgbClr val="9E989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312D2A">
                    <a:lumMod val="50000"/>
                  </a:srgbClr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AD 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B0C461-9324-1161-0B2C-A2C29D06288A}"/>
              </a:ext>
            </a:extLst>
          </p:cNvPr>
          <p:cNvSpPr/>
          <p:nvPr/>
        </p:nvSpPr>
        <p:spPr>
          <a:xfrm>
            <a:off x="2444392" y="2018229"/>
            <a:ext cx="7095401" cy="3755791"/>
          </a:xfrm>
          <a:prstGeom prst="rect">
            <a:avLst/>
          </a:prstGeom>
          <a:noFill/>
          <a:ln w="12700" cmpd="sng">
            <a:solidFill>
              <a:srgbClr val="BB501C"/>
            </a:solidFill>
            <a:prstDash val="lg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BB501C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VCN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6A96E8-77BB-6517-E410-FC9A50991C33}"/>
              </a:ext>
            </a:extLst>
          </p:cNvPr>
          <p:cNvSpPr/>
          <p:nvPr/>
        </p:nvSpPr>
        <p:spPr>
          <a:xfrm>
            <a:off x="3483697" y="2172996"/>
            <a:ext cx="3132385" cy="1134184"/>
          </a:xfrm>
          <a:prstGeom prst="rect">
            <a:avLst/>
          </a:prstGeom>
          <a:solidFill>
            <a:srgbClr val="FDFBFA"/>
          </a:solidFill>
          <a:ln w="12700">
            <a:solidFill>
              <a:srgbClr val="BB501C"/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606C6D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Public Subnet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00.0.00.0/00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A1BE82-3D1C-77F7-ED23-5190F4C82DCB}"/>
              </a:ext>
            </a:extLst>
          </p:cNvPr>
          <p:cNvSpPr/>
          <p:nvPr/>
        </p:nvSpPr>
        <p:spPr>
          <a:xfrm>
            <a:off x="3469847" y="3588066"/>
            <a:ext cx="1381771" cy="2124585"/>
          </a:xfrm>
          <a:prstGeom prst="rect">
            <a:avLst/>
          </a:prstGeom>
          <a:solidFill>
            <a:srgbClr val="FDFBFA"/>
          </a:solidFill>
          <a:ln w="12700">
            <a:solidFill>
              <a:srgbClr val="BB501C"/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606C6D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Private Subnet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00.0.00.0/00</a:t>
            </a:r>
          </a:p>
        </p:txBody>
      </p:sp>
      <p:pic>
        <p:nvPicPr>
          <p:cNvPr id="18" name="Graphic 46">
            <a:extLst>
              <a:ext uri="{FF2B5EF4-FFF2-40B4-BE49-F238E27FC236}">
                <a16:creationId xmlns:a16="http://schemas.microsoft.com/office/drawing/2014/main" id="{6A693C5D-CF61-170F-3422-0637CA1A7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69488" y="1903116"/>
            <a:ext cx="239486" cy="22860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320376FE-1E1F-4237-DBD4-6479C1D922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87932" y="2554038"/>
            <a:ext cx="228600" cy="22860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42C98EC5-DE30-8D40-5D54-657529C9A3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98555" y="3591792"/>
            <a:ext cx="228600" cy="2286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7A8E39E4-819D-C201-BE68-F744947B56CD}"/>
              </a:ext>
            </a:extLst>
          </p:cNvPr>
          <p:cNvGrpSpPr/>
          <p:nvPr/>
        </p:nvGrpSpPr>
        <p:grpSpPr>
          <a:xfrm>
            <a:off x="1126272" y="2922959"/>
            <a:ext cx="500513" cy="566277"/>
            <a:chOff x="1974852" y="3111306"/>
            <a:chExt cx="500513" cy="566277"/>
          </a:xfrm>
        </p:grpSpPr>
        <p:grpSp>
          <p:nvGrpSpPr>
            <p:cNvPr id="22" name="Graphic 2">
              <a:extLst>
                <a:ext uri="{FF2B5EF4-FFF2-40B4-BE49-F238E27FC236}">
                  <a16:creationId xmlns:a16="http://schemas.microsoft.com/office/drawing/2014/main" id="{7B35BCB4-1003-C36C-675C-EB29F0B5C1A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11612" y="3111306"/>
              <a:ext cx="228600" cy="228600"/>
              <a:chOff x="4610501" y="1582905"/>
              <a:chExt cx="513347" cy="513347"/>
            </a:xfrm>
          </p:grpSpPr>
          <p:sp>
            <p:nvSpPr>
              <p:cNvPr id="27" name="Freeform: Shape 33">
                <a:extLst>
                  <a:ext uri="{FF2B5EF4-FFF2-40B4-BE49-F238E27FC236}">
                    <a16:creationId xmlns:a16="http://schemas.microsoft.com/office/drawing/2014/main" id="{46200C40-49BF-0B2C-9555-67903F0CAAEA}"/>
                  </a:ext>
                </a:extLst>
              </p:cNvPr>
              <p:cNvSpPr/>
              <p:nvPr/>
            </p:nvSpPr>
            <p:spPr>
              <a:xfrm>
                <a:off x="4616610" y="1589016"/>
                <a:ext cx="501129" cy="501127"/>
              </a:xfrm>
              <a:custGeom>
                <a:avLst/>
                <a:gdLst>
                  <a:gd name="connsiteX0" fmla="*/ 474602 w 501129"/>
                  <a:gd name="connsiteY0" fmla="*/ 0 h 501127"/>
                  <a:gd name="connsiteX1" fmla="*/ 26527 w 501129"/>
                  <a:gd name="connsiteY1" fmla="*/ 0 h 501127"/>
                  <a:gd name="connsiteX2" fmla="*/ 0 w 501129"/>
                  <a:gd name="connsiteY2" fmla="*/ 26523 h 501127"/>
                  <a:gd name="connsiteX3" fmla="*/ 0 w 501129"/>
                  <a:gd name="connsiteY3" fmla="*/ 474600 h 501127"/>
                  <a:gd name="connsiteX4" fmla="*/ 26527 w 501129"/>
                  <a:gd name="connsiteY4" fmla="*/ 501127 h 501127"/>
                  <a:gd name="connsiteX5" fmla="*/ 474602 w 501129"/>
                  <a:gd name="connsiteY5" fmla="*/ 501127 h 501127"/>
                  <a:gd name="connsiteX6" fmla="*/ 501129 w 501129"/>
                  <a:gd name="connsiteY6" fmla="*/ 474600 h 501127"/>
                  <a:gd name="connsiteX7" fmla="*/ 501129 w 501129"/>
                  <a:gd name="connsiteY7" fmla="*/ 26523 h 501127"/>
                  <a:gd name="connsiteX8" fmla="*/ 474602 w 501129"/>
                  <a:gd name="connsiteY8" fmla="*/ 0 h 501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01129" h="501127">
                    <a:moveTo>
                      <a:pt x="474602" y="0"/>
                    </a:moveTo>
                    <a:lnTo>
                      <a:pt x="26527" y="0"/>
                    </a:lnTo>
                    <a:cubicBezTo>
                      <a:pt x="11877" y="0"/>
                      <a:pt x="0" y="11874"/>
                      <a:pt x="0" y="26523"/>
                    </a:cubicBezTo>
                    <a:lnTo>
                      <a:pt x="0" y="474600"/>
                    </a:lnTo>
                    <a:cubicBezTo>
                      <a:pt x="0" y="489249"/>
                      <a:pt x="11877" y="501127"/>
                      <a:pt x="26527" y="501127"/>
                    </a:cubicBezTo>
                    <a:lnTo>
                      <a:pt x="474602" y="501127"/>
                    </a:lnTo>
                    <a:cubicBezTo>
                      <a:pt x="489252" y="501127"/>
                      <a:pt x="501129" y="489249"/>
                      <a:pt x="501129" y="474600"/>
                    </a:cubicBezTo>
                    <a:lnTo>
                      <a:pt x="501129" y="26523"/>
                    </a:lnTo>
                    <a:cubicBezTo>
                      <a:pt x="501129" y="11874"/>
                      <a:pt x="489252" y="0"/>
                      <a:pt x="47460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34">
                <a:extLst>
                  <a:ext uri="{FF2B5EF4-FFF2-40B4-BE49-F238E27FC236}">
                    <a16:creationId xmlns:a16="http://schemas.microsoft.com/office/drawing/2014/main" id="{B1CC5B36-FCCA-5C68-0BF0-C2CE52B212EB}"/>
                  </a:ext>
                </a:extLst>
              </p:cNvPr>
              <p:cNvSpPr/>
              <p:nvPr/>
            </p:nvSpPr>
            <p:spPr>
              <a:xfrm>
                <a:off x="4610501" y="1582905"/>
                <a:ext cx="513347" cy="513347"/>
              </a:xfrm>
              <a:custGeom>
                <a:avLst/>
                <a:gdLst>
                  <a:gd name="connsiteX0" fmla="*/ 480711 w 513347"/>
                  <a:gd name="connsiteY0" fmla="*/ 12223 h 513347"/>
                  <a:gd name="connsiteX1" fmla="*/ 495149 w 513347"/>
                  <a:gd name="connsiteY1" fmla="*/ 18201 h 513347"/>
                  <a:gd name="connsiteX2" fmla="*/ 501123 w 513347"/>
                  <a:gd name="connsiteY2" fmla="*/ 32634 h 513347"/>
                  <a:gd name="connsiteX3" fmla="*/ 501123 w 513347"/>
                  <a:gd name="connsiteY3" fmla="*/ 480711 h 513347"/>
                  <a:gd name="connsiteX4" fmla="*/ 495149 w 513347"/>
                  <a:gd name="connsiteY4" fmla="*/ 495149 h 513347"/>
                  <a:gd name="connsiteX5" fmla="*/ 480711 w 513347"/>
                  <a:gd name="connsiteY5" fmla="*/ 501123 h 513347"/>
                  <a:gd name="connsiteX6" fmla="*/ 32636 w 513347"/>
                  <a:gd name="connsiteY6" fmla="*/ 501123 h 513347"/>
                  <a:gd name="connsiteX7" fmla="*/ 18198 w 513347"/>
                  <a:gd name="connsiteY7" fmla="*/ 495149 h 513347"/>
                  <a:gd name="connsiteX8" fmla="*/ 12224 w 513347"/>
                  <a:gd name="connsiteY8" fmla="*/ 480711 h 513347"/>
                  <a:gd name="connsiteX9" fmla="*/ 12224 w 513347"/>
                  <a:gd name="connsiteY9" fmla="*/ 32634 h 513347"/>
                  <a:gd name="connsiteX10" fmla="*/ 18198 w 513347"/>
                  <a:gd name="connsiteY10" fmla="*/ 18201 h 513347"/>
                  <a:gd name="connsiteX11" fmla="*/ 32636 w 513347"/>
                  <a:gd name="connsiteY11" fmla="*/ 12223 h 513347"/>
                  <a:gd name="connsiteX12" fmla="*/ 480711 w 513347"/>
                  <a:gd name="connsiteY12" fmla="*/ 12223 h 513347"/>
                  <a:gd name="connsiteX13" fmla="*/ 480711 w 513347"/>
                  <a:gd name="connsiteY13" fmla="*/ 0 h 513347"/>
                  <a:gd name="connsiteX14" fmla="*/ 32636 w 513347"/>
                  <a:gd name="connsiteY14" fmla="*/ 0 h 513347"/>
                  <a:gd name="connsiteX15" fmla="*/ 9593 w 513347"/>
                  <a:gd name="connsiteY15" fmla="*/ 9594 h 513347"/>
                  <a:gd name="connsiteX16" fmla="*/ 0 w 513347"/>
                  <a:gd name="connsiteY16" fmla="*/ 32634 h 513347"/>
                  <a:gd name="connsiteX17" fmla="*/ 0 w 513347"/>
                  <a:gd name="connsiteY17" fmla="*/ 480711 h 513347"/>
                  <a:gd name="connsiteX18" fmla="*/ 9593 w 513347"/>
                  <a:gd name="connsiteY18" fmla="*/ 503754 h 513347"/>
                  <a:gd name="connsiteX19" fmla="*/ 32636 w 513347"/>
                  <a:gd name="connsiteY19" fmla="*/ 513347 h 513347"/>
                  <a:gd name="connsiteX20" fmla="*/ 480711 w 513347"/>
                  <a:gd name="connsiteY20" fmla="*/ 513347 h 513347"/>
                  <a:gd name="connsiteX21" fmla="*/ 503754 w 513347"/>
                  <a:gd name="connsiteY21" fmla="*/ 503754 h 513347"/>
                  <a:gd name="connsiteX22" fmla="*/ 513347 w 513347"/>
                  <a:gd name="connsiteY22" fmla="*/ 480711 h 513347"/>
                  <a:gd name="connsiteX23" fmla="*/ 513347 w 513347"/>
                  <a:gd name="connsiteY23" fmla="*/ 32634 h 513347"/>
                  <a:gd name="connsiteX24" fmla="*/ 503754 w 513347"/>
                  <a:gd name="connsiteY24" fmla="*/ 9594 h 513347"/>
                  <a:gd name="connsiteX25" fmla="*/ 480711 w 513347"/>
                  <a:gd name="connsiteY25" fmla="*/ 0 h 513347"/>
                  <a:gd name="connsiteX26" fmla="*/ 480711 w 513347"/>
                  <a:gd name="connsiteY26" fmla="*/ 0 h 513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3347" h="513347">
                    <a:moveTo>
                      <a:pt x="480711" y="12223"/>
                    </a:moveTo>
                    <a:cubicBezTo>
                      <a:pt x="486127" y="12223"/>
                      <a:pt x="491318" y="14373"/>
                      <a:pt x="495149" y="18201"/>
                    </a:cubicBezTo>
                    <a:cubicBezTo>
                      <a:pt x="498974" y="22029"/>
                      <a:pt x="501123" y="27221"/>
                      <a:pt x="501123" y="32634"/>
                    </a:cubicBezTo>
                    <a:lnTo>
                      <a:pt x="501123" y="480711"/>
                    </a:lnTo>
                    <a:cubicBezTo>
                      <a:pt x="501123" y="486127"/>
                      <a:pt x="498974" y="491318"/>
                      <a:pt x="495149" y="495149"/>
                    </a:cubicBezTo>
                    <a:cubicBezTo>
                      <a:pt x="491318" y="498974"/>
                      <a:pt x="486127" y="501123"/>
                      <a:pt x="480711" y="501123"/>
                    </a:cubicBezTo>
                    <a:lnTo>
                      <a:pt x="32636" y="501123"/>
                    </a:lnTo>
                    <a:cubicBezTo>
                      <a:pt x="27220" y="501123"/>
                      <a:pt x="22029" y="498974"/>
                      <a:pt x="18198" y="495149"/>
                    </a:cubicBezTo>
                    <a:cubicBezTo>
                      <a:pt x="14374" y="491318"/>
                      <a:pt x="12224" y="486127"/>
                      <a:pt x="12224" y="480711"/>
                    </a:cubicBezTo>
                    <a:lnTo>
                      <a:pt x="12224" y="32634"/>
                    </a:lnTo>
                    <a:cubicBezTo>
                      <a:pt x="12224" y="27221"/>
                      <a:pt x="14374" y="22029"/>
                      <a:pt x="18198" y="18201"/>
                    </a:cubicBezTo>
                    <a:cubicBezTo>
                      <a:pt x="22029" y="14373"/>
                      <a:pt x="27220" y="12223"/>
                      <a:pt x="32636" y="12223"/>
                    </a:cubicBezTo>
                    <a:lnTo>
                      <a:pt x="480711" y="12223"/>
                    </a:lnTo>
                    <a:close/>
                    <a:moveTo>
                      <a:pt x="480711" y="0"/>
                    </a:moveTo>
                    <a:lnTo>
                      <a:pt x="32636" y="0"/>
                    </a:lnTo>
                    <a:cubicBezTo>
                      <a:pt x="23986" y="32"/>
                      <a:pt x="15708" y="3480"/>
                      <a:pt x="9593" y="9594"/>
                    </a:cubicBezTo>
                    <a:cubicBezTo>
                      <a:pt x="3478" y="15707"/>
                      <a:pt x="32" y="23989"/>
                      <a:pt x="0" y="32634"/>
                    </a:cubicBezTo>
                    <a:lnTo>
                      <a:pt x="0" y="480711"/>
                    </a:lnTo>
                    <a:cubicBezTo>
                      <a:pt x="32" y="489361"/>
                      <a:pt x="3478" y="497639"/>
                      <a:pt x="9593" y="503754"/>
                    </a:cubicBezTo>
                    <a:cubicBezTo>
                      <a:pt x="15708" y="509869"/>
                      <a:pt x="23986" y="513315"/>
                      <a:pt x="32636" y="513347"/>
                    </a:cubicBezTo>
                    <a:lnTo>
                      <a:pt x="480711" y="513347"/>
                    </a:lnTo>
                    <a:cubicBezTo>
                      <a:pt x="489361" y="513315"/>
                      <a:pt x="497639" y="509869"/>
                      <a:pt x="503754" y="503754"/>
                    </a:cubicBezTo>
                    <a:cubicBezTo>
                      <a:pt x="509870" y="497639"/>
                      <a:pt x="513315" y="489361"/>
                      <a:pt x="513347" y="480711"/>
                    </a:cubicBezTo>
                    <a:lnTo>
                      <a:pt x="513347" y="32634"/>
                    </a:lnTo>
                    <a:cubicBezTo>
                      <a:pt x="513315" y="23989"/>
                      <a:pt x="509870" y="15707"/>
                      <a:pt x="503754" y="9594"/>
                    </a:cubicBezTo>
                    <a:cubicBezTo>
                      <a:pt x="497639" y="3480"/>
                      <a:pt x="489361" y="32"/>
                      <a:pt x="480711" y="0"/>
                    </a:cubicBezTo>
                    <a:lnTo>
                      <a:pt x="480711" y="0"/>
                    </a:ln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35">
                <a:extLst>
                  <a:ext uri="{FF2B5EF4-FFF2-40B4-BE49-F238E27FC236}">
                    <a16:creationId xmlns:a16="http://schemas.microsoft.com/office/drawing/2014/main" id="{5BB3BA78-2843-496D-38DD-F20723D01D8B}"/>
                  </a:ext>
                </a:extLst>
              </p:cNvPr>
              <p:cNvSpPr/>
              <p:nvPr/>
            </p:nvSpPr>
            <p:spPr>
              <a:xfrm>
                <a:off x="4622725" y="1595127"/>
                <a:ext cx="488898" cy="488900"/>
              </a:xfrm>
              <a:custGeom>
                <a:avLst/>
                <a:gdLst>
                  <a:gd name="connsiteX0" fmla="*/ 468487 w 488898"/>
                  <a:gd name="connsiteY0" fmla="*/ 0 h 488900"/>
                  <a:gd name="connsiteX1" fmla="*/ 20412 w 488898"/>
                  <a:gd name="connsiteY1" fmla="*/ 0 h 488900"/>
                  <a:gd name="connsiteX2" fmla="*/ 5974 w 488898"/>
                  <a:gd name="connsiteY2" fmla="*/ 5979 h 488900"/>
                  <a:gd name="connsiteX3" fmla="*/ 0 w 488898"/>
                  <a:gd name="connsiteY3" fmla="*/ 20411 h 488900"/>
                  <a:gd name="connsiteX4" fmla="*/ 0 w 488898"/>
                  <a:gd name="connsiteY4" fmla="*/ 468488 h 488900"/>
                  <a:gd name="connsiteX5" fmla="*/ 5974 w 488898"/>
                  <a:gd name="connsiteY5" fmla="*/ 482926 h 488900"/>
                  <a:gd name="connsiteX6" fmla="*/ 20412 w 488898"/>
                  <a:gd name="connsiteY6" fmla="*/ 488900 h 488900"/>
                  <a:gd name="connsiteX7" fmla="*/ 468487 w 488898"/>
                  <a:gd name="connsiteY7" fmla="*/ 488900 h 488900"/>
                  <a:gd name="connsiteX8" fmla="*/ 482925 w 488898"/>
                  <a:gd name="connsiteY8" fmla="*/ 482926 h 488900"/>
                  <a:gd name="connsiteX9" fmla="*/ 488899 w 488898"/>
                  <a:gd name="connsiteY9" fmla="*/ 468488 h 488900"/>
                  <a:gd name="connsiteX10" fmla="*/ 488899 w 488898"/>
                  <a:gd name="connsiteY10" fmla="*/ 20411 h 488900"/>
                  <a:gd name="connsiteX11" fmla="*/ 482925 w 488898"/>
                  <a:gd name="connsiteY11" fmla="*/ 5979 h 488900"/>
                  <a:gd name="connsiteX12" fmla="*/ 468487 w 488898"/>
                  <a:gd name="connsiteY12" fmla="*/ 0 h 488900"/>
                  <a:gd name="connsiteX13" fmla="*/ 470810 w 488898"/>
                  <a:gd name="connsiteY13" fmla="*/ 468488 h 488900"/>
                  <a:gd name="connsiteX14" fmla="*/ 470098 w 488898"/>
                  <a:gd name="connsiteY14" fmla="*/ 470099 h 488900"/>
                  <a:gd name="connsiteX15" fmla="*/ 468487 w 488898"/>
                  <a:gd name="connsiteY15" fmla="*/ 470811 h 488900"/>
                  <a:gd name="connsiteX16" fmla="*/ 20412 w 488898"/>
                  <a:gd name="connsiteY16" fmla="*/ 470811 h 488900"/>
                  <a:gd name="connsiteX17" fmla="*/ 18801 w 488898"/>
                  <a:gd name="connsiteY17" fmla="*/ 470099 h 488900"/>
                  <a:gd name="connsiteX18" fmla="*/ 18089 w 488898"/>
                  <a:gd name="connsiteY18" fmla="*/ 468488 h 488900"/>
                  <a:gd name="connsiteX19" fmla="*/ 18089 w 488898"/>
                  <a:gd name="connsiteY19" fmla="*/ 20411 h 488900"/>
                  <a:gd name="connsiteX20" fmla="*/ 18801 w 488898"/>
                  <a:gd name="connsiteY20" fmla="*/ 18803 h 488900"/>
                  <a:gd name="connsiteX21" fmla="*/ 20412 w 488898"/>
                  <a:gd name="connsiteY21" fmla="*/ 18089 h 488900"/>
                  <a:gd name="connsiteX22" fmla="*/ 468487 w 488898"/>
                  <a:gd name="connsiteY22" fmla="*/ 18089 h 488900"/>
                  <a:gd name="connsiteX23" fmla="*/ 470098 w 488898"/>
                  <a:gd name="connsiteY23" fmla="*/ 18803 h 488900"/>
                  <a:gd name="connsiteX24" fmla="*/ 470810 w 488898"/>
                  <a:gd name="connsiteY24" fmla="*/ 20411 h 488900"/>
                  <a:gd name="connsiteX25" fmla="*/ 470810 w 488898"/>
                  <a:gd name="connsiteY25" fmla="*/ 468488 h 488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488898" h="488900">
                    <a:moveTo>
                      <a:pt x="468487" y="0"/>
                    </a:moveTo>
                    <a:lnTo>
                      <a:pt x="20412" y="0"/>
                    </a:lnTo>
                    <a:cubicBezTo>
                      <a:pt x="14996" y="0"/>
                      <a:pt x="9805" y="2150"/>
                      <a:pt x="5974" y="5979"/>
                    </a:cubicBezTo>
                    <a:cubicBezTo>
                      <a:pt x="2149" y="9806"/>
                      <a:pt x="0" y="14998"/>
                      <a:pt x="0" y="20411"/>
                    </a:cubicBezTo>
                    <a:lnTo>
                      <a:pt x="0" y="468488"/>
                    </a:lnTo>
                    <a:cubicBezTo>
                      <a:pt x="0" y="473904"/>
                      <a:pt x="2149" y="479095"/>
                      <a:pt x="5974" y="482926"/>
                    </a:cubicBezTo>
                    <a:cubicBezTo>
                      <a:pt x="9805" y="486751"/>
                      <a:pt x="14996" y="488900"/>
                      <a:pt x="20412" y="488900"/>
                    </a:cubicBezTo>
                    <a:lnTo>
                      <a:pt x="468487" y="488900"/>
                    </a:lnTo>
                    <a:cubicBezTo>
                      <a:pt x="473903" y="488900"/>
                      <a:pt x="479094" y="486751"/>
                      <a:pt x="482925" y="482926"/>
                    </a:cubicBezTo>
                    <a:cubicBezTo>
                      <a:pt x="486749" y="479095"/>
                      <a:pt x="488899" y="473904"/>
                      <a:pt x="488899" y="468488"/>
                    </a:cubicBezTo>
                    <a:lnTo>
                      <a:pt x="488899" y="20411"/>
                    </a:lnTo>
                    <a:cubicBezTo>
                      <a:pt x="488899" y="14998"/>
                      <a:pt x="486749" y="9806"/>
                      <a:pt x="482925" y="5979"/>
                    </a:cubicBezTo>
                    <a:cubicBezTo>
                      <a:pt x="479094" y="2150"/>
                      <a:pt x="473903" y="0"/>
                      <a:pt x="468487" y="0"/>
                    </a:cubicBezTo>
                    <a:close/>
                    <a:moveTo>
                      <a:pt x="470810" y="468488"/>
                    </a:moveTo>
                    <a:cubicBezTo>
                      <a:pt x="470784" y="469098"/>
                      <a:pt x="470528" y="469669"/>
                      <a:pt x="470098" y="470099"/>
                    </a:cubicBezTo>
                    <a:cubicBezTo>
                      <a:pt x="469668" y="470529"/>
                      <a:pt x="469096" y="470786"/>
                      <a:pt x="468487" y="470811"/>
                    </a:cubicBezTo>
                    <a:lnTo>
                      <a:pt x="20412" y="470811"/>
                    </a:lnTo>
                    <a:cubicBezTo>
                      <a:pt x="19802" y="470786"/>
                      <a:pt x="19231" y="470529"/>
                      <a:pt x="18801" y="470099"/>
                    </a:cubicBezTo>
                    <a:cubicBezTo>
                      <a:pt x="18371" y="469669"/>
                      <a:pt x="18115" y="469098"/>
                      <a:pt x="18089" y="468488"/>
                    </a:cubicBezTo>
                    <a:lnTo>
                      <a:pt x="18089" y="20411"/>
                    </a:lnTo>
                    <a:cubicBezTo>
                      <a:pt x="18115" y="19805"/>
                      <a:pt x="18371" y="19232"/>
                      <a:pt x="18801" y="18803"/>
                    </a:cubicBezTo>
                    <a:cubicBezTo>
                      <a:pt x="19231" y="18373"/>
                      <a:pt x="19802" y="18119"/>
                      <a:pt x="20412" y="18089"/>
                    </a:cubicBezTo>
                    <a:lnTo>
                      <a:pt x="468487" y="18089"/>
                    </a:lnTo>
                    <a:cubicBezTo>
                      <a:pt x="469096" y="18119"/>
                      <a:pt x="469668" y="18373"/>
                      <a:pt x="470098" y="18803"/>
                    </a:cubicBezTo>
                    <a:cubicBezTo>
                      <a:pt x="470528" y="19232"/>
                      <a:pt x="470784" y="19805"/>
                      <a:pt x="470810" y="20411"/>
                    </a:cubicBezTo>
                    <a:lnTo>
                      <a:pt x="470810" y="468488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36">
                <a:extLst>
                  <a:ext uri="{FF2B5EF4-FFF2-40B4-BE49-F238E27FC236}">
                    <a16:creationId xmlns:a16="http://schemas.microsoft.com/office/drawing/2014/main" id="{C86D6431-D972-C248-0046-5D07B94D9481}"/>
                  </a:ext>
                </a:extLst>
              </p:cNvPr>
              <p:cNvSpPr/>
              <p:nvPr/>
            </p:nvSpPr>
            <p:spPr>
              <a:xfrm>
                <a:off x="4654380" y="1626784"/>
                <a:ext cx="425589" cy="425589"/>
              </a:xfrm>
              <a:custGeom>
                <a:avLst/>
                <a:gdLst>
                  <a:gd name="connsiteX0" fmla="*/ 212794 w 425589"/>
                  <a:gd name="connsiteY0" fmla="*/ 0 h 425589"/>
                  <a:gd name="connsiteX1" fmla="*/ 94570 w 425589"/>
                  <a:gd name="connsiteY1" fmla="*/ 35862 h 425589"/>
                  <a:gd name="connsiteX2" fmla="*/ 16195 w 425589"/>
                  <a:gd name="connsiteY2" fmla="*/ 131362 h 425589"/>
                  <a:gd name="connsiteX3" fmla="*/ 4086 w 425589"/>
                  <a:gd name="connsiteY3" fmla="*/ 254309 h 425589"/>
                  <a:gd name="connsiteX4" fmla="*/ 62326 w 425589"/>
                  <a:gd name="connsiteY4" fmla="*/ 363263 h 425589"/>
                  <a:gd name="connsiteX5" fmla="*/ 171277 w 425589"/>
                  <a:gd name="connsiteY5" fmla="*/ 421502 h 425589"/>
                  <a:gd name="connsiteX6" fmla="*/ 294230 w 425589"/>
                  <a:gd name="connsiteY6" fmla="*/ 409394 h 425589"/>
                  <a:gd name="connsiteX7" fmla="*/ 389726 w 425589"/>
                  <a:gd name="connsiteY7" fmla="*/ 331019 h 425589"/>
                  <a:gd name="connsiteX8" fmla="*/ 425589 w 425589"/>
                  <a:gd name="connsiteY8" fmla="*/ 212795 h 425589"/>
                  <a:gd name="connsiteX9" fmla="*/ 363192 w 425589"/>
                  <a:gd name="connsiteY9" fmla="*/ 62398 h 425589"/>
                  <a:gd name="connsiteX10" fmla="*/ 212794 w 425589"/>
                  <a:gd name="connsiteY10" fmla="*/ 0 h 425589"/>
                  <a:gd name="connsiteX11" fmla="*/ 212794 w 425589"/>
                  <a:gd name="connsiteY11" fmla="*/ 407501 h 425589"/>
                  <a:gd name="connsiteX12" fmla="*/ 104619 w 425589"/>
                  <a:gd name="connsiteY12" fmla="*/ 374685 h 425589"/>
                  <a:gd name="connsiteX13" fmla="*/ 32910 w 425589"/>
                  <a:gd name="connsiteY13" fmla="*/ 287307 h 425589"/>
                  <a:gd name="connsiteX14" fmla="*/ 21829 w 425589"/>
                  <a:gd name="connsiteY14" fmla="*/ 174809 h 425589"/>
                  <a:gd name="connsiteX15" fmla="*/ 75114 w 425589"/>
                  <a:gd name="connsiteY15" fmla="*/ 75117 h 425589"/>
                  <a:gd name="connsiteX16" fmla="*/ 174806 w 425589"/>
                  <a:gd name="connsiteY16" fmla="*/ 21831 h 425589"/>
                  <a:gd name="connsiteX17" fmla="*/ 287306 w 425589"/>
                  <a:gd name="connsiteY17" fmla="*/ 32911 h 425589"/>
                  <a:gd name="connsiteX18" fmla="*/ 374685 w 425589"/>
                  <a:gd name="connsiteY18" fmla="*/ 104623 h 425589"/>
                  <a:gd name="connsiteX19" fmla="*/ 407500 w 425589"/>
                  <a:gd name="connsiteY19" fmla="*/ 212795 h 425589"/>
                  <a:gd name="connsiteX20" fmla="*/ 350223 w 425589"/>
                  <a:gd name="connsiteY20" fmla="*/ 350224 h 425589"/>
                  <a:gd name="connsiteX21" fmla="*/ 212794 w 425589"/>
                  <a:gd name="connsiteY21" fmla="*/ 407501 h 425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25589" h="425589">
                    <a:moveTo>
                      <a:pt x="212794" y="0"/>
                    </a:moveTo>
                    <a:cubicBezTo>
                      <a:pt x="170706" y="0"/>
                      <a:pt x="129568" y="12480"/>
                      <a:pt x="94570" y="35862"/>
                    </a:cubicBezTo>
                    <a:cubicBezTo>
                      <a:pt x="59579" y="59245"/>
                      <a:pt x="32301" y="92479"/>
                      <a:pt x="16195" y="131362"/>
                    </a:cubicBezTo>
                    <a:cubicBezTo>
                      <a:pt x="95" y="170245"/>
                      <a:pt x="-4121" y="213031"/>
                      <a:pt x="4086" y="254309"/>
                    </a:cubicBezTo>
                    <a:cubicBezTo>
                      <a:pt x="12300" y="295585"/>
                      <a:pt x="32564" y="333502"/>
                      <a:pt x="62326" y="363263"/>
                    </a:cubicBezTo>
                    <a:cubicBezTo>
                      <a:pt x="92087" y="393024"/>
                      <a:pt x="130004" y="413289"/>
                      <a:pt x="171277" y="421502"/>
                    </a:cubicBezTo>
                    <a:cubicBezTo>
                      <a:pt x="212557" y="429710"/>
                      <a:pt x="255344" y="425500"/>
                      <a:pt x="294230" y="409394"/>
                    </a:cubicBezTo>
                    <a:cubicBezTo>
                      <a:pt x="333110" y="393288"/>
                      <a:pt x="366343" y="366010"/>
                      <a:pt x="389726" y="331019"/>
                    </a:cubicBezTo>
                    <a:cubicBezTo>
                      <a:pt x="413108" y="296021"/>
                      <a:pt x="425589" y="254881"/>
                      <a:pt x="425589" y="212795"/>
                    </a:cubicBezTo>
                    <a:cubicBezTo>
                      <a:pt x="425525" y="156378"/>
                      <a:pt x="403086" y="102290"/>
                      <a:pt x="363192" y="62398"/>
                    </a:cubicBezTo>
                    <a:cubicBezTo>
                      <a:pt x="323298" y="22505"/>
                      <a:pt x="269211" y="65"/>
                      <a:pt x="212794" y="0"/>
                    </a:cubicBezTo>
                    <a:close/>
                    <a:moveTo>
                      <a:pt x="212794" y="407501"/>
                    </a:moveTo>
                    <a:cubicBezTo>
                      <a:pt x="174287" y="407501"/>
                      <a:pt x="136639" y="396079"/>
                      <a:pt x="104619" y="374685"/>
                    </a:cubicBezTo>
                    <a:cubicBezTo>
                      <a:pt x="72605" y="353291"/>
                      <a:pt x="47644" y="322882"/>
                      <a:pt x="32910" y="287307"/>
                    </a:cubicBezTo>
                    <a:cubicBezTo>
                      <a:pt x="18171" y="251728"/>
                      <a:pt x="14314" y="212579"/>
                      <a:pt x="21829" y="174809"/>
                    </a:cubicBezTo>
                    <a:cubicBezTo>
                      <a:pt x="29343" y="137041"/>
                      <a:pt x="47888" y="102347"/>
                      <a:pt x="75114" y="75117"/>
                    </a:cubicBezTo>
                    <a:cubicBezTo>
                      <a:pt x="102347" y="47888"/>
                      <a:pt x="137043" y="29344"/>
                      <a:pt x="174806" y="21831"/>
                    </a:cubicBezTo>
                    <a:cubicBezTo>
                      <a:pt x="212576" y="14318"/>
                      <a:pt x="251725" y="18174"/>
                      <a:pt x="287306" y="32911"/>
                    </a:cubicBezTo>
                    <a:cubicBezTo>
                      <a:pt x="322881" y="47648"/>
                      <a:pt x="353291" y="72603"/>
                      <a:pt x="374685" y="104623"/>
                    </a:cubicBezTo>
                    <a:cubicBezTo>
                      <a:pt x="396078" y="136641"/>
                      <a:pt x="407500" y="174286"/>
                      <a:pt x="407500" y="212795"/>
                    </a:cubicBezTo>
                    <a:cubicBezTo>
                      <a:pt x="407276" y="264365"/>
                      <a:pt x="386690" y="313757"/>
                      <a:pt x="350223" y="350224"/>
                    </a:cubicBezTo>
                    <a:cubicBezTo>
                      <a:pt x="313757" y="386691"/>
                      <a:pt x="264366" y="407276"/>
                      <a:pt x="212794" y="407501"/>
                    </a:cubicBez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7">
                <a:extLst>
                  <a:ext uri="{FF2B5EF4-FFF2-40B4-BE49-F238E27FC236}">
                    <a16:creationId xmlns:a16="http://schemas.microsoft.com/office/drawing/2014/main" id="{73C2096B-8D61-E976-63E6-EBECDE5C060D}"/>
                  </a:ext>
                </a:extLst>
              </p:cNvPr>
              <p:cNvSpPr/>
              <p:nvPr/>
            </p:nvSpPr>
            <p:spPr>
              <a:xfrm>
                <a:off x="4817790" y="1684230"/>
                <a:ext cx="98761" cy="313016"/>
              </a:xfrm>
              <a:custGeom>
                <a:avLst/>
                <a:gdLst>
                  <a:gd name="connsiteX0" fmla="*/ 58425 w 98761"/>
                  <a:gd name="connsiteY0" fmla="*/ 278308 h 313016"/>
                  <a:gd name="connsiteX1" fmla="*/ 58425 w 98761"/>
                  <a:gd name="connsiteY1" fmla="*/ 34590 h 313016"/>
                  <a:gd name="connsiteX2" fmla="*/ 86050 w 98761"/>
                  <a:gd name="connsiteY2" fmla="*/ 62213 h 313016"/>
                  <a:gd name="connsiteX3" fmla="*/ 98762 w 98761"/>
                  <a:gd name="connsiteY3" fmla="*/ 49380 h 313016"/>
                  <a:gd name="connsiteX4" fmla="*/ 49384 w 98761"/>
                  <a:gd name="connsiteY4" fmla="*/ 0 h 313016"/>
                  <a:gd name="connsiteX5" fmla="*/ 0 w 98761"/>
                  <a:gd name="connsiteY5" fmla="*/ 49380 h 313016"/>
                  <a:gd name="connsiteX6" fmla="*/ 12711 w 98761"/>
                  <a:gd name="connsiteY6" fmla="*/ 62213 h 313016"/>
                  <a:gd name="connsiteX7" fmla="*/ 40336 w 98761"/>
                  <a:gd name="connsiteY7" fmla="*/ 34590 h 313016"/>
                  <a:gd name="connsiteX8" fmla="*/ 40336 w 98761"/>
                  <a:gd name="connsiteY8" fmla="*/ 278308 h 313016"/>
                  <a:gd name="connsiteX9" fmla="*/ 12711 w 98761"/>
                  <a:gd name="connsiteY9" fmla="*/ 250805 h 313016"/>
                  <a:gd name="connsiteX10" fmla="*/ 0 w 98761"/>
                  <a:gd name="connsiteY10" fmla="*/ 263639 h 313016"/>
                  <a:gd name="connsiteX11" fmla="*/ 49384 w 98761"/>
                  <a:gd name="connsiteY11" fmla="*/ 313017 h 313016"/>
                  <a:gd name="connsiteX12" fmla="*/ 98762 w 98761"/>
                  <a:gd name="connsiteY12" fmla="*/ 263639 h 313016"/>
                  <a:gd name="connsiteX13" fmla="*/ 86050 w 98761"/>
                  <a:gd name="connsiteY13" fmla="*/ 250805 h 313016"/>
                  <a:gd name="connsiteX14" fmla="*/ 58425 w 98761"/>
                  <a:gd name="connsiteY14" fmla="*/ 278308 h 313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8761" h="313016">
                    <a:moveTo>
                      <a:pt x="58425" y="278308"/>
                    </a:moveTo>
                    <a:lnTo>
                      <a:pt x="58425" y="34590"/>
                    </a:lnTo>
                    <a:lnTo>
                      <a:pt x="86050" y="62213"/>
                    </a:lnTo>
                    <a:lnTo>
                      <a:pt x="98762" y="49380"/>
                    </a:lnTo>
                    <a:lnTo>
                      <a:pt x="49384" y="0"/>
                    </a:lnTo>
                    <a:lnTo>
                      <a:pt x="0" y="49380"/>
                    </a:lnTo>
                    <a:lnTo>
                      <a:pt x="12711" y="62213"/>
                    </a:lnTo>
                    <a:lnTo>
                      <a:pt x="40336" y="34590"/>
                    </a:lnTo>
                    <a:lnTo>
                      <a:pt x="40336" y="278308"/>
                    </a:lnTo>
                    <a:lnTo>
                      <a:pt x="12711" y="250805"/>
                    </a:lnTo>
                    <a:lnTo>
                      <a:pt x="0" y="263639"/>
                    </a:lnTo>
                    <a:lnTo>
                      <a:pt x="49384" y="313017"/>
                    </a:lnTo>
                    <a:lnTo>
                      <a:pt x="98762" y="263639"/>
                    </a:lnTo>
                    <a:lnTo>
                      <a:pt x="86050" y="250805"/>
                    </a:lnTo>
                    <a:lnTo>
                      <a:pt x="58425" y="278308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8">
                <a:extLst>
                  <a:ext uri="{FF2B5EF4-FFF2-40B4-BE49-F238E27FC236}">
                    <a16:creationId xmlns:a16="http://schemas.microsoft.com/office/drawing/2014/main" id="{A1482230-7BEB-A8EF-884A-D07F660783F2}"/>
                  </a:ext>
                </a:extLst>
              </p:cNvPr>
              <p:cNvSpPr/>
              <p:nvPr/>
            </p:nvSpPr>
            <p:spPr>
              <a:xfrm>
                <a:off x="4876953" y="1790199"/>
                <a:ext cx="146303" cy="98758"/>
              </a:xfrm>
              <a:custGeom>
                <a:avLst/>
                <a:gdLst>
                  <a:gd name="connsiteX0" fmla="*/ 62211 w 146303"/>
                  <a:gd name="connsiteY0" fmla="*/ 12711 h 98758"/>
                  <a:gd name="connsiteX1" fmla="*/ 49499 w 146303"/>
                  <a:gd name="connsiteY1" fmla="*/ 0 h 98758"/>
                  <a:gd name="connsiteX2" fmla="*/ 0 w 146303"/>
                  <a:gd name="connsiteY2" fmla="*/ 49379 h 98758"/>
                  <a:gd name="connsiteX3" fmla="*/ 49499 w 146303"/>
                  <a:gd name="connsiteY3" fmla="*/ 98758 h 98758"/>
                  <a:gd name="connsiteX4" fmla="*/ 62211 w 146303"/>
                  <a:gd name="connsiteY4" fmla="*/ 86047 h 98758"/>
                  <a:gd name="connsiteX5" fmla="*/ 34709 w 146303"/>
                  <a:gd name="connsiteY5" fmla="*/ 58423 h 98758"/>
                  <a:gd name="connsiteX6" fmla="*/ 146304 w 146303"/>
                  <a:gd name="connsiteY6" fmla="*/ 58423 h 98758"/>
                  <a:gd name="connsiteX7" fmla="*/ 146304 w 146303"/>
                  <a:gd name="connsiteY7" fmla="*/ 40334 h 98758"/>
                  <a:gd name="connsiteX8" fmla="*/ 34709 w 146303"/>
                  <a:gd name="connsiteY8" fmla="*/ 40334 h 98758"/>
                  <a:gd name="connsiteX9" fmla="*/ 62211 w 146303"/>
                  <a:gd name="connsiteY9" fmla="*/ 12711 h 9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303" h="98758">
                    <a:moveTo>
                      <a:pt x="62211" y="12711"/>
                    </a:moveTo>
                    <a:lnTo>
                      <a:pt x="49499" y="0"/>
                    </a:lnTo>
                    <a:lnTo>
                      <a:pt x="0" y="49379"/>
                    </a:lnTo>
                    <a:lnTo>
                      <a:pt x="49499" y="98758"/>
                    </a:lnTo>
                    <a:lnTo>
                      <a:pt x="62211" y="86047"/>
                    </a:lnTo>
                    <a:lnTo>
                      <a:pt x="34709" y="58423"/>
                    </a:lnTo>
                    <a:lnTo>
                      <a:pt x="146304" y="58423"/>
                    </a:lnTo>
                    <a:lnTo>
                      <a:pt x="146304" y="40334"/>
                    </a:lnTo>
                    <a:lnTo>
                      <a:pt x="34709" y="40334"/>
                    </a:lnTo>
                    <a:lnTo>
                      <a:pt x="62211" y="12711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9">
                <a:extLst>
                  <a:ext uri="{FF2B5EF4-FFF2-40B4-BE49-F238E27FC236}">
                    <a16:creationId xmlns:a16="http://schemas.microsoft.com/office/drawing/2014/main" id="{B491B5FD-A252-165C-7B98-69D4D47189A7}"/>
                  </a:ext>
                </a:extLst>
              </p:cNvPr>
              <p:cNvSpPr/>
              <p:nvPr/>
            </p:nvSpPr>
            <p:spPr>
              <a:xfrm>
                <a:off x="4710969" y="1790199"/>
                <a:ext cx="146426" cy="98758"/>
              </a:xfrm>
              <a:custGeom>
                <a:avLst/>
                <a:gdLst>
                  <a:gd name="connsiteX0" fmla="*/ 96927 w 146426"/>
                  <a:gd name="connsiteY0" fmla="*/ 0 h 98758"/>
                  <a:gd name="connsiteX1" fmla="*/ 84215 w 146426"/>
                  <a:gd name="connsiteY1" fmla="*/ 12711 h 98758"/>
                  <a:gd name="connsiteX2" fmla="*/ 111711 w 146426"/>
                  <a:gd name="connsiteY2" fmla="*/ 40334 h 98758"/>
                  <a:gd name="connsiteX3" fmla="*/ 0 w 146426"/>
                  <a:gd name="connsiteY3" fmla="*/ 40334 h 98758"/>
                  <a:gd name="connsiteX4" fmla="*/ 0 w 146426"/>
                  <a:gd name="connsiteY4" fmla="*/ 58423 h 98758"/>
                  <a:gd name="connsiteX5" fmla="*/ 111711 w 146426"/>
                  <a:gd name="connsiteY5" fmla="*/ 58423 h 98758"/>
                  <a:gd name="connsiteX6" fmla="*/ 84215 w 146426"/>
                  <a:gd name="connsiteY6" fmla="*/ 86047 h 98758"/>
                  <a:gd name="connsiteX7" fmla="*/ 96927 w 146426"/>
                  <a:gd name="connsiteY7" fmla="*/ 98758 h 98758"/>
                  <a:gd name="connsiteX8" fmla="*/ 146426 w 146426"/>
                  <a:gd name="connsiteY8" fmla="*/ 49379 h 98758"/>
                  <a:gd name="connsiteX9" fmla="*/ 96927 w 146426"/>
                  <a:gd name="connsiteY9" fmla="*/ 0 h 9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6426" h="98758">
                    <a:moveTo>
                      <a:pt x="96927" y="0"/>
                    </a:moveTo>
                    <a:lnTo>
                      <a:pt x="84215" y="12711"/>
                    </a:lnTo>
                    <a:lnTo>
                      <a:pt x="111711" y="40334"/>
                    </a:lnTo>
                    <a:lnTo>
                      <a:pt x="0" y="40334"/>
                    </a:lnTo>
                    <a:lnTo>
                      <a:pt x="0" y="58423"/>
                    </a:lnTo>
                    <a:lnTo>
                      <a:pt x="111711" y="58423"/>
                    </a:lnTo>
                    <a:lnTo>
                      <a:pt x="84215" y="86047"/>
                    </a:lnTo>
                    <a:lnTo>
                      <a:pt x="96927" y="98758"/>
                    </a:lnTo>
                    <a:lnTo>
                      <a:pt x="146426" y="49379"/>
                    </a:lnTo>
                    <a:lnTo>
                      <a:pt x="96927" y="0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  <p:grpSp>
          <p:nvGrpSpPr>
            <p:cNvPr id="23" name="Graphic 2">
              <a:extLst>
                <a:ext uri="{FF2B5EF4-FFF2-40B4-BE49-F238E27FC236}">
                  <a16:creationId xmlns:a16="http://schemas.microsoft.com/office/drawing/2014/main" id="{4529C86D-BB9C-23D0-DE09-3438FF1D9BA6}"/>
                </a:ext>
              </a:extLst>
            </p:cNvPr>
            <p:cNvGrpSpPr/>
            <p:nvPr/>
          </p:nvGrpSpPr>
          <p:grpSpPr>
            <a:xfrm>
              <a:off x="1974852" y="3337491"/>
              <a:ext cx="500513" cy="340092"/>
              <a:chOff x="4611957" y="2101488"/>
              <a:chExt cx="500513" cy="340092"/>
            </a:xfrm>
            <a:solidFill>
              <a:srgbClr val="000000"/>
            </a:solidFill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6AAB174-1C4F-0C42-EAB8-7BFE70941C94}"/>
                  </a:ext>
                </a:extLst>
              </p:cNvPr>
              <p:cNvSpPr txBox="1"/>
              <p:nvPr/>
            </p:nvSpPr>
            <p:spPr>
              <a:xfrm>
                <a:off x="4549290" y="2055768"/>
                <a:ext cx="625642" cy="226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8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Customer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87F7CC3-26FE-B730-2B9C-C6B02DB454C6}"/>
                  </a:ext>
                </a:extLst>
              </p:cNvPr>
              <p:cNvSpPr txBox="1"/>
              <p:nvPr/>
            </p:nvSpPr>
            <p:spPr>
              <a:xfrm>
                <a:off x="4564633" y="2158437"/>
                <a:ext cx="606391" cy="226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8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Premises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8AFA5A7-18FC-58FC-9BF8-6CDC1B5D80B7}"/>
                  </a:ext>
                </a:extLst>
              </p:cNvPr>
              <p:cNvSpPr txBox="1"/>
              <p:nvPr/>
            </p:nvSpPr>
            <p:spPr>
              <a:xfrm>
                <a:off x="4520517" y="2261107"/>
                <a:ext cx="683393" cy="226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8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Equipment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2E20E76-AE61-7B26-DA64-1F1637F9D4A4}"/>
              </a:ext>
            </a:extLst>
          </p:cNvPr>
          <p:cNvGrpSpPr/>
          <p:nvPr/>
        </p:nvGrpSpPr>
        <p:grpSpPr>
          <a:xfrm>
            <a:off x="2244126" y="2927789"/>
            <a:ext cx="394660" cy="391809"/>
            <a:chOff x="-1085338" y="3898016"/>
            <a:chExt cx="394660" cy="391809"/>
          </a:xfrm>
        </p:grpSpPr>
        <p:grpSp>
          <p:nvGrpSpPr>
            <p:cNvPr id="35" name="Graphic 4">
              <a:extLst>
                <a:ext uri="{FF2B5EF4-FFF2-40B4-BE49-F238E27FC236}">
                  <a16:creationId xmlns:a16="http://schemas.microsoft.com/office/drawing/2014/main" id="{C98B444D-3335-2198-3929-7A6DBE75F30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-1002308" y="3898016"/>
              <a:ext cx="228600" cy="228600"/>
              <a:chOff x="2091890" y="2828841"/>
              <a:chExt cx="513347" cy="513347"/>
            </a:xfrm>
          </p:grpSpPr>
          <p:sp>
            <p:nvSpPr>
              <p:cNvPr id="37" name="Freeform: Shape 45">
                <a:extLst>
                  <a:ext uri="{FF2B5EF4-FFF2-40B4-BE49-F238E27FC236}">
                    <a16:creationId xmlns:a16="http://schemas.microsoft.com/office/drawing/2014/main" id="{9D042B7E-D35F-888D-EA66-12BBA537C447}"/>
                  </a:ext>
                </a:extLst>
              </p:cNvPr>
              <p:cNvSpPr/>
              <p:nvPr/>
            </p:nvSpPr>
            <p:spPr>
              <a:xfrm>
                <a:off x="2097999" y="2834952"/>
                <a:ext cx="501129" cy="501127"/>
              </a:xfrm>
              <a:custGeom>
                <a:avLst/>
                <a:gdLst>
                  <a:gd name="connsiteX0" fmla="*/ 250565 w 501129"/>
                  <a:gd name="connsiteY0" fmla="*/ 501127 h 501127"/>
                  <a:gd name="connsiteX1" fmla="*/ 501130 w 501129"/>
                  <a:gd name="connsiteY1" fmla="*/ 250562 h 501127"/>
                  <a:gd name="connsiteX2" fmla="*/ 250565 w 501129"/>
                  <a:gd name="connsiteY2" fmla="*/ 0 h 501127"/>
                  <a:gd name="connsiteX3" fmla="*/ 0 w 501129"/>
                  <a:gd name="connsiteY3" fmla="*/ 250562 h 501127"/>
                  <a:gd name="connsiteX4" fmla="*/ 250565 w 501129"/>
                  <a:gd name="connsiteY4" fmla="*/ 501127 h 501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1129" h="501127">
                    <a:moveTo>
                      <a:pt x="250565" y="501127"/>
                    </a:moveTo>
                    <a:cubicBezTo>
                      <a:pt x="388944" y="501127"/>
                      <a:pt x="501130" y="388942"/>
                      <a:pt x="501130" y="250562"/>
                    </a:cubicBezTo>
                    <a:cubicBezTo>
                      <a:pt x="501130" y="112181"/>
                      <a:pt x="388944" y="0"/>
                      <a:pt x="250565" y="0"/>
                    </a:cubicBezTo>
                    <a:cubicBezTo>
                      <a:pt x="112186" y="0"/>
                      <a:pt x="0" y="112181"/>
                      <a:pt x="0" y="250562"/>
                    </a:cubicBezTo>
                    <a:cubicBezTo>
                      <a:pt x="0" y="388942"/>
                      <a:pt x="112186" y="501127"/>
                      <a:pt x="250565" y="501127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46">
                <a:extLst>
                  <a:ext uri="{FF2B5EF4-FFF2-40B4-BE49-F238E27FC236}">
                    <a16:creationId xmlns:a16="http://schemas.microsoft.com/office/drawing/2014/main" id="{C2871EB1-4596-CFC5-6DA8-4DF802DFFD44}"/>
                  </a:ext>
                </a:extLst>
              </p:cNvPr>
              <p:cNvSpPr/>
              <p:nvPr/>
            </p:nvSpPr>
            <p:spPr>
              <a:xfrm>
                <a:off x="2091890" y="2828841"/>
                <a:ext cx="513347" cy="513347"/>
              </a:xfrm>
              <a:custGeom>
                <a:avLst/>
                <a:gdLst>
                  <a:gd name="connsiteX0" fmla="*/ 256674 w 513347"/>
                  <a:gd name="connsiteY0" fmla="*/ 12223 h 513347"/>
                  <a:gd name="connsiteX1" fmla="*/ 392486 w 513347"/>
                  <a:gd name="connsiteY1" fmla="*/ 53420 h 513347"/>
                  <a:gd name="connsiteX2" fmla="*/ 482515 w 513347"/>
                  <a:gd name="connsiteY2" fmla="*/ 163126 h 513347"/>
                  <a:gd name="connsiteX3" fmla="*/ 496426 w 513347"/>
                  <a:gd name="connsiteY3" fmla="*/ 304364 h 513347"/>
                  <a:gd name="connsiteX4" fmla="*/ 429524 w 513347"/>
                  <a:gd name="connsiteY4" fmla="*/ 429524 h 513347"/>
                  <a:gd name="connsiteX5" fmla="*/ 304364 w 513347"/>
                  <a:gd name="connsiteY5" fmla="*/ 496426 h 513347"/>
                  <a:gd name="connsiteX6" fmla="*/ 163129 w 513347"/>
                  <a:gd name="connsiteY6" fmla="*/ 482514 h 513347"/>
                  <a:gd name="connsiteX7" fmla="*/ 53420 w 513347"/>
                  <a:gd name="connsiteY7" fmla="*/ 392486 h 513347"/>
                  <a:gd name="connsiteX8" fmla="*/ 12224 w 513347"/>
                  <a:gd name="connsiteY8" fmla="*/ 256674 h 513347"/>
                  <a:gd name="connsiteX9" fmla="*/ 83823 w 513347"/>
                  <a:gd name="connsiteY9" fmla="*/ 83821 h 513347"/>
                  <a:gd name="connsiteX10" fmla="*/ 256674 w 513347"/>
                  <a:gd name="connsiteY10" fmla="*/ 12223 h 513347"/>
                  <a:gd name="connsiteX11" fmla="*/ 256674 w 513347"/>
                  <a:gd name="connsiteY11" fmla="*/ 12223 h 513347"/>
                  <a:gd name="connsiteX12" fmla="*/ 256674 w 513347"/>
                  <a:gd name="connsiteY12" fmla="*/ 0 h 513347"/>
                  <a:gd name="connsiteX13" fmla="*/ 114072 w 513347"/>
                  <a:gd name="connsiteY13" fmla="*/ 43257 h 513347"/>
                  <a:gd name="connsiteX14" fmla="*/ 19540 w 513347"/>
                  <a:gd name="connsiteY14" fmla="*/ 158449 h 513347"/>
                  <a:gd name="connsiteX15" fmla="*/ 4935 w 513347"/>
                  <a:gd name="connsiteY15" fmla="*/ 306748 h 513347"/>
                  <a:gd name="connsiteX16" fmla="*/ 75180 w 513347"/>
                  <a:gd name="connsiteY16" fmla="*/ 438168 h 513347"/>
                  <a:gd name="connsiteX17" fmla="*/ 206597 w 513347"/>
                  <a:gd name="connsiteY17" fmla="*/ 508413 h 513347"/>
                  <a:gd name="connsiteX18" fmla="*/ 354897 w 513347"/>
                  <a:gd name="connsiteY18" fmla="*/ 493808 h 513347"/>
                  <a:gd name="connsiteX19" fmla="*/ 470092 w 513347"/>
                  <a:gd name="connsiteY19" fmla="*/ 399275 h 513347"/>
                  <a:gd name="connsiteX20" fmla="*/ 513348 w 513347"/>
                  <a:gd name="connsiteY20" fmla="*/ 256674 h 513347"/>
                  <a:gd name="connsiteX21" fmla="*/ 438168 w 513347"/>
                  <a:gd name="connsiteY21" fmla="*/ 75178 h 513347"/>
                  <a:gd name="connsiteX22" fmla="*/ 256674 w 513347"/>
                  <a:gd name="connsiteY22" fmla="*/ 0 h 513347"/>
                  <a:gd name="connsiteX23" fmla="*/ 256674 w 513347"/>
                  <a:gd name="connsiteY23" fmla="*/ 0 h 513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13347" h="513347">
                    <a:moveTo>
                      <a:pt x="256674" y="12223"/>
                    </a:moveTo>
                    <a:cubicBezTo>
                      <a:pt x="305025" y="12223"/>
                      <a:pt x="352285" y="26559"/>
                      <a:pt x="392486" y="53420"/>
                    </a:cubicBezTo>
                    <a:cubicBezTo>
                      <a:pt x="432681" y="80280"/>
                      <a:pt x="464015" y="118459"/>
                      <a:pt x="482515" y="163126"/>
                    </a:cubicBezTo>
                    <a:cubicBezTo>
                      <a:pt x="501021" y="207794"/>
                      <a:pt x="505859" y="256945"/>
                      <a:pt x="496426" y="304364"/>
                    </a:cubicBezTo>
                    <a:cubicBezTo>
                      <a:pt x="486994" y="351784"/>
                      <a:pt x="463713" y="395342"/>
                      <a:pt x="429524" y="429524"/>
                    </a:cubicBezTo>
                    <a:cubicBezTo>
                      <a:pt x="395342" y="463713"/>
                      <a:pt x="351784" y="486993"/>
                      <a:pt x="304364" y="496426"/>
                    </a:cubicBezTo>
                    <a:cubicBezTo>
                      <a:pt x="256943" y="505859"/>
                      <a:pt x="207797" y="501021"/>
                      <a:pt x="163129" y="482514"/>
                    </a:cubicBezTo>
                    <a:cubicBezTo>
                      <a:pt x="118462" y="464015"/>
                      <a:pt x="80281" y="432681"/>
                      <a:pt x="53420" y="392486"/>
                    </a:cubicBezTo>
                    <a:cubicBezTo>
                      <a:pt x="26560" y="352285"/>
                      <a:pt x="12224" y="305021"/>
                      <a:pt x="12224" y="256674"/>
                    </a:cubicBezTo>
                    <a:cubicBezTo>
                      <a:pt x="12224" y="191841"/>
                      <a:pt x="37975" y="129664"/>
                      <a:pt x="83823" y="83821"/>
                    </a:cubicBezTo>
                    <a:cubicBezTo>
                      <a:pt x="129665" y="37977"/>
                      <a:pt x="191845" y="12223"/>
                      <a:pt x="256674" y="12223"/>
                    </a:cubicBezTo>
                    <a:lnTo>
                      <a:pt x="256674" y="12223"/>
                    </a:lnTo>
                    <a:close/>
                    <a:moveTo>
                      <a:pt x="256674" y="0"/>
                    </a:moveTo>
                    <a:cubicBezTo>
                      <a:pt x="205910" y="0"/>
                      <a:pt x="156282" y="15054"/>
                      <a:pt x="114072" y="43257"/>
                    </a:cubicBezTo>
                    <a:cubicBezTo>
                      <a:pt x="71862" y="71461"/>
                      <a:pt x="38963" y="111548"/>
                      <a:pt x="19540" y="158449"/>
                    </a:cubicBezTo>
                    <a:cubicBezTo>
                      <a:pt x="109" y="205350"/>
                      <a:pt x="-4973" y="256959"/>
                      <a:pt x="4935" y="306748"/>
                    </a:cubicBezTo>
                    <a:cubicBezTo>
                      <a:pt x="14836" y="356539"/>
                      <a:pt x="39284" y="402272"/>
                      <a:pt x="75180" y="438168"/>
                    </a:cubicBezTo>
                    <a:cubicBezTo>
                      <a:pt x="111076" y="474064"/>
                      <a:pt x="156809" y="498512"/>
                      <a:pt x="206597" y="508413"/>
                    </a:cubicBezTo>
                    <a:cubicBezTo>
                      <a:pt x="256392" y="518320"/>
                      <a:pt x="307996" y="513238"/>
                      <a:pt x="354897" y="493808"/>
                    </a:cubicBezTo>
                    <a:cubicBezTo>
                      <a:pt x="401797" y="474384"/>
                      <a:pt x="441890" y="441485"/>
                      <a:pt x="470092" y="399275"/>
                    </a:cubicBezTo>
                    <a:cubicBezTo>
                      <a:pt x="498294" y="357065"/>
                      <a:pt x="513348" y="307439"/>
                      <a:pt x="513348" y="256674"/>
                    </a:cubicBezTo>
                    <a:cubicBezTo>
                      <a:pt x="513348" y="188599"/>
                      <a:pt x="486307" y="123314"/>
                      <a:pt x="438168" y="75178"/>
                    </a:cubicBezTo>
                    <a:cubicBezTo>
                      <a:pt x="390035" y="27042"/>
                      <a:pt x="324750" y="0"/>
                      <a:pt x="256674" y="0"/>
                    </a:cubicBezTo>
                    <a:lnTo>
                      <a:pt x="256674" y="0"/>
                    </a:ln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47">
                <a:extLst>
                  <a:ext uri="{FF2B5EF4-FFF2-40B4-BE49-F238E27FC236}">
                    <a16:creationId xmlns:a16="http://schemas.microsoft.com/office/drawing/2014/main" id="{596A530A-4F1D-BEBD-6F21-8DE8DA5BE1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104113" y="2841063"/>
                <a:ext cx="488900" cy="488901"/>
              </a:xfrm>
              <a:custGeom>
                <a:avLst/>
                <a:gdLst>
                  <a:gd name="connsiteX0" fmla="*/ 244451 w 488900"/>
                  <a:gd name="connsiteY0" fmla="*/ 0 h 488901"/>
                  <a:gd name="connsiteX1" fmla="*/ 108638 w 488900"/>
                  <a:gd name="connsiteY1" fmla="*/ 41197 h 488901"/>
                  <a:gd name="connsiteX2" fmla="*/ 18610 w 488900"/>
                  <a:gd name="connsiteY2" fmla="*/ 150904 h 488901"/>
                  <a:gd name="connsiteX3" fmla="*/ 4698 w 488900"/>
                  <a:gd name="connsiteY3" fmla="*/ 292141 h 488901"/>
                  <a:gd name="connsiteX4" fmla="*/ 71600 w 488900"/>
                  <a:gd name="connsiteY4" fmla="*/ 417301 h 488901"/>
                  <a:gd name="connsiteX5" fmla="*/ 196761 w 488900"/>
                  <a:gd name="connsiteY5" fmla="*/ 484203 h 488901"/>
                  <a:gd name="connsiteX6" fmla="*/ 337995 w 488900"/>
                  <a:gd name="connsiteY6" fmla="*/ 470292 h 488901"/>
                  <a:gd name="connsiteX7" fmla="*/ 447704 w 488900"/>
                  <a:gd name="connsiteY7" fmla="*/ 380263 h 488901"/>
                  <a:gd name="connsiteX8" fmla="*/ 488900 w 488900"/>
                  <a:gd name="connsiteY8" fmla="*/ 244451 h 488901"/>
                  <a:gd name="connsiteX9" fmla="*/ 470291 w 488900"/>
                  <a:gd name="connsiteY9" fmla="*/ 150904 h 488901"/>
                  <a:gd name="connsiteX10" fmla="*/ 417301 w 488900"/>
                  <a:gd name="connsiteY10" fmla="*/ 71598 h 488901"/>
                  <a:gd name="connsiteX11" fmla="*/ 337995 w 488900"/>
                  <a:gd name="connsiteY11" fmla="*/ 18608 h 488901"/>
                  <a:gd name="connsiteX12" fmla="*/ 244451 w 488900"/>
                  <a:gd name="connsiteY12" fmla="*/ 0 h 488901"/>
                  <a:gd name="connsiteX13" fmla="*/ 244451 w 488900"/>
                  <a:gd name="connsiteY13" fmla="*/ 0 h 488901"/>
                  <a:gd name="connsiteX14" fmla="*/ 244451 w 488900"/>
                  <a:gd name="connsiteY14" fmla="*/ 468489 h 488901"/>
                  <a:gd name="connsiteX15" fmla="*/ 119983 w 488900"/>
                  <a:gd name="connsiteY15" fmla="*/ 430732 h 488901"/>
                  <a:gd name="connsiteX16" fmla="*/ 37463 w 488900"/>
                  <a:gd name="connsiteY16" fmla="*/ 330186 h 488901"/>
                  <a:gd name="connsiteX17" fmla="*/ 24719 w 488900"/>
                  <a:gd name="connsiteY17" fmla="*/ 200743 h 488901"/>
                  <a:gd name="connsiteX18" fmla="*/ 86032 w 488900"/>
                  <a:gd name="connsiteY18" fmla="*/ 86031 h 488901"/>
                  <a:gd name="connsiteX19" fmla="*/ 200745 w 488900"/>
                  <a:gd name="connsiteY19" fmla="*/ 24716 h 488901"/>
                  <a:gd name="connsiteX20" fmla="*/ 330186 w 488900"/>
                  <a:gd name="connsiteY20" fmla="*/ 37465 h 488901"/>
                  <a:gd name="connsiteX21" fmla="*/ 430732 w 488900"/>
                  <a:gd name="connsiteY21" fmla="*/ 119981 h 488901"/>
                  <a:gd name="connsiteX22" fmla="*/ 468488 w 488900"/>
                  <a:gd name="connsiteY22" fmla="*/ 244451 h 488901"/>
                  <a:gd name="connsiteX23" fmla="*/ 402799 w 488900"/>
                  <a:gd name="connsiteY23" fmla="*/ 402799 h 488901"/>
                  <a:gd name="connsiteX24" fmla="*/ 244451 w 488900"/>
                  <a:gd name="connsiteY24" fmla="*/ 468489 h 488901"/>
                  <a:gd name="connsiteX25" fmla="*/ 244451 w 488900"/>
                  <a:gd name="connsiteY25" fmla="*/ 468489 h 488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488900" h="488901">
                    <a:moveTo>
                      <a:pt x="244451" y="0"/>
                    </a:moveTo>
                    <a:cubicBezTo>
                      <a:pt x="196106" y="0"/>
                      <a:pt x="148840" y="14337"/>
                      <a:pt x="108638" y="41197"/>
                    </a:cubicBezTo>
                    <a:cubicBezTo>
                      <a:pt x="68443" y="68058"/>
                      <a:pt x="37110" y="106236"/>
                      <a:pt x="18610" y="150904"/>
                    </a:cubicBezTo>
                    <a:cubicBezTo>
                      <a:pt x="104" y="195571"/>
                      <a:pt x="-4735" y="244722"/>
                      <a:pt x="4698" y="292141"/>
                    </a:cubicBezTo>
                    <a:cubicBezTo>
                      <a:pt x="14131" y="339561"/>
                      <a:pt x="37411" y="383119"/>
                      <a:pt x="71600" y="417301"/>
                    </a:cubicBezTo>
                    <a:cubicBezTo>
                      <a:pt x="105783" y="451490"/>
                      <a:pt x="149340" y="474771"/>
                      <a:pt x="196761" y="484203"/>
                    </a:cubicBezTo>
                    <a:cubicBezTo>
                      <a:pt x="244181" y="493636"/>
                      <a:pt x="293328" y="488798"/>
                      <a:pt x="337995" y="470292"/>
                    </a:cubicBezTo>
                    <a:cubicBezTo>
                      <a:pt x="382663" y="451792"/>
                      <a:pt x="420843" y="420458"/>
                      <a:pt x="447704" y="380263"/>
                    </a:cubicBezTo>
                    <a:cubicBezTo>
                      <a:pt x="474565" y="340062"/>
                      <a:pt x="488900" y="292799"/>
                      <a:pt x="488900" y="244451"/>
                    </a:cubicBezTo>
                    <a:cubicBezTo>
                      <a:pt x="488900" y="212349"/>
                      <a:pt x="482580" y="180562"/>
                      <a:pt x="470291" y="150904"/>
                    </a:cubicBezTo>
                    <a:cubicBezTo>
                      <a:pt x="458010" y="121246"/>
                      <a:pt x="440004" y="94297"/>
                      <a:pt x="417301" y="71598"/>
                    </a:cubicBezTo>
                    <a:cubicBezTo>
                      <a:pt x="394605" y="48899"/>
                      <a:pt x="367654" y="30893"/>
                      <a:pt x="337995" y="18608"/>
                    </a:cubicBezTo>
                    <a:cubicBezTo>
                      <a:pt x="308343" y="6323"/>
                      <a:pt x="276554" y="0"/>
                      <a:pt x="244451" y="0"/>
                    </a:cubicBezTo>
                    <a:lnTo>
                      <a:pt x="244451" y="0"/>
                    </a:lnTo>
                    <a:close/>
                    <a:moveTo>
                      <a:pt x="244451" y="468489"/>
                    </a:moveTo>
                    <a:cubicBezTo>
                      <a:pt x="200142" y="468489"/>
                      <a:pt x="156822" y="455353"/>
                      <a:pt x="119983" y="430732"/>
                    </a:cubicBezTo>
                    <a:cubicBezTo>
                      <a:pt x="83138" y="406117"/>
                      <a:pt x="54422" y="371126"/>
                      <a:pt x="37463" y="330186"/>
                    </a:cubicBezTo>
                    <a:cubicBezTo>
                      <a:pt x="20509" y="289249"/>
                      <a:pt x="16069" y="244203"/>
                      <a:pt x="24719" y="200743"/>
                    </a:cubicBezTo>
                    <a:cubicBezTo>
                      <a:pt x="33362" y="157284"/>
                      <a:pt x="54698" y="117363"/>
                      <a:pt x="86032" y="86031"/>
                    </a:cubicBezTo>
                    <a:cubicBezTo>
                      <a:pt x="117365" y="54698"/>
                      <a:pt x="157284" y="33361"/>
                      <a:pt x="200745" y="24716"/>
                    </a:cubicBezTo>
                    <a:cubicBezTo>
                      <a:pt x="244200" y="16072"/>
                      <a:pt x="289247" y="20508"/>
                      <a:pt x="330186" y="37465"/>
                    </a:cubicBezTo>
                    <a:cubicBezTo>
                      <a:pt x="371125" y="54423"/>
                      <a:pt x="406117" y="83139"/>
                      <a:pt x="430732" y="119981"/>
                    </a:cubicBezTo>
                    <a:cubicBezTo>
                      <a:pt x="455353" y="156824"/>
                      <a:pt x="468488" y="200140"/>
                      <a:pt x="468488" y="244451"/>
                    </a:cubicBezTo>
                    <a:cubicBezTo>
                      <a:pt x="468424" y="303850"/>
                      <a:pt x="444804" y="360801"/>
                      <a:pt x="402799" y="402799"/>
                    </a:cubicBezTo>
                    <a:cubicBezTo>
                      <a:pt x="360801" y="444804"/>
                      <a:pt x="303851" y="468424"/>
                      <a:pt x="244451" y="468489"/>
                    </a:cubicBezTo>
                    <a:lnTo>
                      <a:pt x="244451" y="468489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48">
                <a:extLst>
                  <a:ext uri="{FF2B5EF4-FFF2-40B4-BE49-F238E27FC236}">
                    <a16:creationId xmlns:a16="http://schemas.microsoft.com/office/drawing/2014/main" id="{E670A3B7-5292-8737-24D5-61B126F02C85}"/>
                  </a:ext>
                </a:extLst>
              </p:cNvPr>
              <p:cNvSpPr/>
              <p:nvPr/>
            </p:nvSpPr>
            <p:spPr>
              <a:xfrm>
                <a:off x="2292949" y="2905598"/>
                <a:ext cx="111229" cy="362398"/>
              </a:xfrm>
              <a:custGeom>
                <a:avLst/>
                <a:gdLst>
                  <a:gd name="connsiteX0" fmla="*/ 65760 w 111229"/>
                  <a:gd name="connsiteY0" fmla="*/ 323410 h 362398"/>
                  <a:gd name="connsiteX1" fmla="*/ 65760 w 111229"/>
                  <a:gd name="connsiteY1" fmla="*/ 38990 h 362398"/>
                  <a:gd name="connsiteX2" fmla="*/ 96804 w 111229"/>
                  <a:gd name="connsiteY2" fmla="*/ 70035 h 362398"/>
                  <a:gd name="connsiteX3" fmla="*/ 111229 w 111229"/>
                  <a:gd name="connsiteY3" fmla="*/ 55613 h 362398"/>
                  <a:gd name="connsiteX4" fmla="*/ 55615 w 111229"/>
                  <a:gd name="connsiteY4" fmla="*/ 0 h 362398"/>
                  <a:gd name="connsiteX5" fmla="*/ 0 w 111229"/>
                  <a:gd name="connsiteY5" fmla="*/ 55613 h 362398"/>
                  <a:gd name="connsiteX6" fmla="*/ 14425 w 111229"/>
                  <a:gd name="connsiteY6" fmla="*/ 70035 h 362398"/>
                  <a:gd name="connsiteX7" fmla="*/ 45470 w 111229"/>
                  <a:gd name="connsiteY7" fmla="*/ 38990 h 362398"/>
                  <a:gd name="connsiteX8" fmla="*/ 45470 w 111229"/>
                  <a:gd name="connsiteY8" fmla="*/ 323410 h 362398"/>
                  <a:gd name="connsiteX9" fmla="*/ 14425 w 111229"/>
                  <a:gd name="connsiteY9" fmla="*/ 292365 h 362398"/>
                  <a:gd name="connsiteX10" fmla="*/ 0 w 111229"/>
                  <a:gd name="connsiteY10" fmla="*/ 306784 h 362398"/>
                  <a:gd name="connsiteX11" fmla="*/ 55615 w 111229"/>
                  <a:gd name="connsiteY11" fmla="*/ 362398 h 362398"/>
                  <a:gd name="connsiteX12" fmla="*/ 111229 w 111229"/>
                  <a:gd name="connsiteY12" fmla="*/ 306784 h 362398"/>
                  <a:gd name="connsiteX13" fmla="*/ 96804 w 111229"/>
                  <a:gd name="connsiteY13" fmla="*/ 292365 h 362398"/>
                  <a:gd name="connsiteX14" fmla="*/ 65760 w 111229"/>
                  <a:gd name="connsiteY14" fmla="*/ 323410 h 362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1229" h="362398">
                    <a:moveTo>
                      <a:pt x="65760" y="323410"/>
                    </a:moveTo>
                    <a:lnTo>
                      <a:pt x="65760" y="38990"/>
                    </a:lnTo>
                    <a:lnTo>
                      <a:pt x="96804" y="70035"/>
                    </a:lnTo>
                    <a:lnTo>
                      <a:pt x="111229" y="55613"/>
                    </a:lnTo>
                    <a:lnTo>
                      <a:pt x="55615" y="0"/>
                    </a:lnTo>
                    <a:lnTo>
                      <a:pt x="0" y="55613"/>
                    </a:lnTo>
                    <a:lnTo>
                      <a:pt x="14425" y="70035"/>
                    </a:lnTo>
                    <a:lnTo>
                      <a:pt x="45470" y="38990"/>
                    </a:lnTo>
                    <a:lnTo>
                      <a:pt x="45470" y="323410"/>
                    </a:lnTo>
                    <a:lnTo>
                      <a:pt x="14425" y="292365"/>
                    </a:lnTo>
                    <a:lnTo>
                      <a:pt x="0" y="306784"/>
                    </a:lnTo>
                    <a:lnTo>
                      <a:pt x="55615" y="362398"/>
                    </a:lnTo>
                    <a:lnTo>
                      <a:pt x="111229" y="306784"/>
                    </a:lnTo>
                    <a:lnTo>
                      <a:pt x="96804" y="292365"/>
                    </a:lnTo>
                    <a:lnTo>
                      <a:pt x="65760" y="323410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9">
                <a:extLst>
                  <a:ext uri="{FF2B5EF4-FFF2-40B4-BE49-F238E27FC236}">
                    <a16:creationId xmlns:a16="http://schemas.microsoft.com/office/drawing/2014/main" id="{EFD3DDE9-02FF-8DD5-9789-83ED2F4D4CBD}"/>
                  </a:ext>
                </a:extLst>
              </p:cNvPr>
              <p:cNvSpPr/>
              <p:nvPr/>
            </p:nvSpPr>
            <p:spPr>
              <a:xfrm>
                <a:off x="2167788" y="3029901"/>
                <a:ext cx="169648" cy="111225"/>
              </a:xfrm>
              <a:custGeom>
                <a:avLst/>
                <a:gdLst>
                  <a:gd name="connsiteX0" fmla="*/ 114162 w 169648"/>
                  <a:gd name="connsiteY0" fmla="*/ 0 h 111225"/>
                  <a:gd name="connsiteX1" fmla="*/ 99737 w 169648"/>
                  <a:gd name="connsiteY1" fmla="*/ 14423 h 111225"/>
                  <a:gd name="connsiteX2" fmla="*/ 130782 w 169648"/>
                  <a:gd name="connsiteY2" fmla="*/ 45468 h 111225"/>
                  <a:gd name="connsiteX3" fmla="*/ 0 w 169648"/>
                  <a:gd name="connsiteY3" fmla="*/ 45468 h 111225"/>
                  <a:gd name="connsiteX4" fmla="*/ 0 w 169648"/>
                  <a:gd name="connsiteY4" fmla="*/ 65757 h 111225"/>
                  <a:gd name="connsiteX5" fmla="*/ 130782 w 169648"/>
                  <a:gd name="connsiteY5" fmla="*/ 65757 h 111225"/>
                  <a:gd name="connsiteX6" fmla="*/ 99737 w 169648"/>
                  <a:gd name="connsiteY6" fmla="*/ 96803 h 111225"/>
                  <a:gd name="connsiteX7" fmla="*/ 114162 w 169648"/>
                  <a:gd name="connsiteY7" fmla="*/ 111225 h 111225"/>
                  <a:gd name="connsiteX8" fmla="*/ 169648 w 169648"/>
                  <a:gd name="connsiteY8" fmla="*/ 55612 h 111225"/>
                  <a:gd name="connsiteX9" fmla="*/ 114162 w 169648"/>
                  <a:gd name="connsiteY9" fmla="*/ 0 h 111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9648" h="111225">
                    <a:moveTo>
                      <a:pt x="114162" y="0"/>
                    </a:moveTo>
                    <a:lnTo>
                      <a:pt x="99737" y="14423"/>
                    </a:lnTo>
                    <a:lnTo>
                      <a:pt x="130782" y="45468"/>
                    </a:lnTo>
                    <a:lnTo>
                      <a:pt x="0" y="45468"/>
                    </a:lnTo>
                    <a:lnTo>
                      <a:pt x="0" y="65757"/>
                    </a:lnTo>
                    <a:lnTo>
                      <a:pt x="130782" y="65757"/>
                    </a:lnTo>
                    <a:lnTo>
                      <a:pt x="99737" y="96803"/>
                    </a:lnTo>
                    <a:lnTo>
                      <a:pt x="114162" y="111225"/>
                    </a:lnTo>
                    <a:lnTo>
                      <a:pt x="169648" y="55612"/>
                    </a:lnTo>
                    <a:lnTo>
                      <a:pt x="114162" y="0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50">
                <a:extLst>
                  <a:ext uri="{FF2B5EF4-FFF2-40B4-BE49-F238E27FC236}">
                    <a16:creationId xmlns:a16="http://schemas.microsoft.com/office/drawing/2014/main" id="{D99A0C40-BCD7-6F37-FD86-8FBE29C29631}"/>
                  </a:ext>
                </a:extLst>
              </p:cNvPr>
              <p:cNvSpPr/>
              <p:nvPr/>
            </p:nvSpPr>
            <p:spPr>
              <a:xfrm>
                <a:off x="2359684" y="3029901"/>
                <a:ext cx="169648" cy="111225"/>
              </a:xfrm>
              <a:custGeom>
                <a:avLst/>
                <a:gdLst>
                  <a:gd name="connsiteX0" fmla="*/ 38873 w 169648"/>
                  <a:gd name="connsiteY0" fmla="*/ 45468 h 111225"/>
                  <a:gd name="connsiteX1" fmla="*/ 69918 w 169648"/>
                  <a:gd name="connsiteY1" fmla="*/ 14423 h 111225"/>
                  <a:gd name="connsiteX2" fmla="*/ 55493 w 169648"/>
                  <a:gd name="connsiteY2" fmla="*/ 0 h 111225"/>
                  <a:gd name="connsiteX3" fmla="*/ 0 w 169648"/>
                  <a:gd name="connsiteY3" fmla="*/ 55612 h 111225"/>
                  <a:gd name="connsiteX4" fmla="*/ 55493 w 169648"/>
                  <a:gd name="connsiteY4" fmla="*/ 111225 h 111225"/>
                  <a:gd name="connsiteX5" fmla="*/ 69918 w 169648"/>
                  <a:gd name="connsiteY5" fmla="*/ 96803 h 111225"/>
                  <a:gd name="connsiteX6" fmla="*/ 38873 w 169648"/>
                  <a:gd name="connsiteY6" fmla="*/ 65757 h 111225"/>
                  <a:gd name="connsiteX7" fmla="*/ 169648 w 169648"/>
                  <a:gd name="connsiteY7" fmla="*/ 65757 h 111225"/>
                  <a:gd name="connsiteX8" fmla="*/ 169648 w 169648"/>
                  <a:gd name="connsiteY8" fmla="*/ 45468 h 111225"/>
                  <a:gd name="connsiteX9" fmla="*/ 38873 w 169648"/>
                  <a:gd name="connsiteY9" fmla="*/ 45468 h 111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9648" h="111225">
                    <a:moveTo>
                      <a:pt x="38873" y="45468"/>
                    </a:moveTo>
                    <a:lnTo>
                      <a:pt x="69918" y="14423"/>
                    </a:lnTo>
                    <a:lnTo>
                      <a:pt x="55493" y="0"/>
                    </a:lnTo>
                    <a:lnTo>
                      <a:pt x="0" y="55612"/>
                    </a:lnTo>
                    <a:lnTo>
                      <a:pt x="55493" y="111225"/>
                    </a:lnTo>
                    <a:lnTo>
                      <a:pt x="69918" y="96803"/>
                    </a:lnTo>
                    <a:lnTo>
                      <a:pt x="38873" y="65757"/>
                    </a:lnTo>
                    <a:lnTo>
                      <a:pt x="169648" y="65757"/>
                    </a:lnTo>
                    <a:lnTo>
                      <a:pt x="169648" y="45468"/>
                    </a:lnTo>
                    <a:lnTo>
                      <a:pt x="38873" y="45468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D8C99B2-023E-C30F-29D3-E60E386CD070}"/>
                </a:ext>
              </a:extLst>
            </p:cNvPr>
            <p:cNvSpPr txBox="1"/>
            <p:nvPr/>
          </p:nvSpPr>
          <p:spPr>
            <a:xfrm>
              <a:off x="-1085338" y="4073163"/>
              <a:ext cx="394660" cy="2166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8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racle Sans"/>
                  <a:ea typeface="+mn-ea"/>
                  <a:cs typeface="Oracle Sans"/>
                  <a:sym typeface="Oracle Sans"/>
                  <a:rtl val="0"/>
                </a:rPr>
                <a:t>DRG</a:t>
              </a:r>
            </a:p>
          </p:txBody>
        </p:sp>
      </p:grp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B6C5F99-E370-8C28-3343-B20B7617E3A0}"/>
              </a:ext>
            </a:extLst>
          </p:cNvPr>
          <p:cNvCxnSpPr>
            <a:cxnSpLocks/>
            <a:stCxn id="30" idx="8"/>
          </p:cNvCxnSpPr>
          <p:nvPr/>
        </p:nvCxnSpPr>
        <p:spPr bwMode="auto">
          <a:xfrm flipV="1">
            <a:off x="1472092" y="3037167"/>
            <a:ext cx="855064" cy="92"/>
          </a:xfrm>
          <a:prstGeom prst="straightConnector1">
            <a:avLst/>
          </a:prstGeom>
          <a:solidFill>
            <a:srgbClr val="00B8FF"/>
          </a:solidFill>
          <a:ln w="12700" cap="flat" cmpd="sng" algn="ctr">
            <a:solidFill>
              <a:srgbClr val="312D2A"/>
            </a:solidFill>
            <a:prstDash val="solid"/>
            <a:round/>
            <a:headEnd type="none" w="sm" len="sm"/>
            <a:tailEnd type="none" w="med" len="sm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4" name="Graphic 2">
            <a:extLst>
              <a:ext uri="{FF2B5EF4-FFF2-40B4-BE49-F238E27FC236}">
                <a16:creationId xmlns:a16="http://schemas.microsoft.com/office/drawing/2014/main" id="{4F9B9A27-1042-A703-AC03-4F4A8667AB60}"/>
              </a:ext>
            </a:extLst>
          </p:cNvPr>
          <p:cNvGrpSpPr/>
          <p:nvPr/>
        </p:nvGrpSpPr>
        <p:grpSpPr>
          <a:xfrm>
            <a:off x="3669975" y="2327584"/>
            <a:ext cx="919932" cy="956930"/>
            <a:chOff x="3518340" y="3005488"/>
            <a:chExt cx="919932" cy="956930"/>
          </a:xfrm>
        </p:grpSpPr>
        <p:grpSp>
          <p:nvGrpSpPr>
            <p:cNvPr id="45" name="Graphic 2">
              <a:extLst>
                <a:ext uri="{FF2B5EF4-FFF2-40B4-BE49-F238E27FC236}">
                  <a16:creationId xmlns:a16="http://schemas.microsoft.com/office/drawing/2014/main" id="{F53435D4-560A-AE87-7640-B14197CDB244}"/>
                </a:ext>
              </a:extLst>
            </p:cNvPr>
            <p:cNvGrpSpPr/>
            <p:nvPr/>
          </p:nvGrpSpPr>
          <p:grpSpPr>
            <a:xfrm>
              <a:off x="3722846" y="3005488"/>
              <a:ext cx="513347" cy="513347"/>
              <a:chOff x="3722846" y="3005488"/>
              <a:chExt cx="513347" cy="513347"/>
            </a:xfrm>
          </p:grpSpPr>
          <p:grpSp>
            <p:nvGrpSpPr>
              <p:cNvPr id="49" name="Graphic 2">
                <a:extLst>
                  <a:ext uri="{FF2B5EF4-FFF2-40B4-BE49-F238E27FC236}">
                    <a16:creationId xmlns:a16="http://schemas.microsoft.com/office/drawing/2014/main" id="{7F93A4F5-1B71-AB70-8CB8-CC89FF966EB3}"/>
                  </a:ext>
                </a:extLst>
              </p:cNvPr>
              <p:cNvGrpSpPr/>
              <p:nvPr/>
            </p:nvGrpSpPr>
            <p:grpSpPr>
              <a:xfrm>
                <a:off x="3722846" y="3005488"/>
                <a:ext cx="513347" cy="513347"/>
                <a:chOff x="3722846" y="3005488"/>
                <a:chExt cx="513347" cy="513347"/>
              </a:xfrm>
              <a:solidFill>
                <a:srgbClr val="FFFFFF"/>
              </a:solidFill>
            </p:grpSpPr>
            <p:sp>
              <p:nvSpPr>
                <p:cNvPr id="60" name="Freeform: Shape 731">
                  <a:extLst>
                    <a:ext uri="{FF2B5EF4-FFF2-40B4-BE49-F238E27FC236}">
                      <a16:creationId xmlns:a16="http://schemas.microsoft.com/office/drawing/2014/main" id="{D639E06E-F196-16E0-D4F1-F4FB8292A423}"/>
                    </a:ext>
                  </a:extLst>
                </p:cNvPr>
                <p:cNvSpPr/>
                <p:nvPr/>
              </p:nvSpPr>
              <p:spPr>
                <a:xfrm>
                  <a:off x="3728955" y="3011600"/>
                  <a:ext cx="501155" cy="502344"/>
                </a:xfrm>
                <a:custGeom>
                  <a:avLst/>
                  <a:gdLst>
                    <a:gd name="connsiteX0" fmla="*/ 26829 w 501155"/>
                    <a:gd name="connsiteY0" fmla="*/ 501126 h 502344"/>
                    <a:gd name="connsiteX1" fmla="*/ 0 w 501155"/>
                    <a:gd name="connsiteY1" fmla="*/ 474233 h 502344"/>
                    <a:gd name="connsiteX2" fmla="*/ 0 w 501155"/>
                    <a:gd name="connsiteY2" fmla="*/ 26890 h 502344"/>
                    <a:gd name="connsiteX3" fmla="*/ 26829 w 501155"/>
                    <a:gd name="connsiteY3" fmla="*/ 0 h 502344"/>
                    <a:gd name="connsiteX4" fmla="*/ 474333 w 501155"/>
                    <a:gd name="connsiteY4" fmla="*/ 0 h 502344"/>
                    <a:gd name="connsiteX5" fmla="*/ 501155 w 501155"/>
                    <a:gd name="connsiteY5" fmla="*/ 26890 h 502344"/>
                    <a:gd name="connsiteX6" fmla="*/ 501155 w 501155"/>
                    <a:gd name="connsiteY6" fmla="*/ 475458 h 502344"/>
                    <a:gd name="connsiteX7" fmla="*/ 474333 w 501155"/>
                    <a:gd name="connsiteY7" fmla="*/ 502345 h 502344"/>
                    <a:gd name="connsiteX8" fmla="*/ 26829 w 501155"/>
                    <a:gd name="connsiteY8" fmla="*/ 501126 h 502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01155" h="502344">
                      <a:moveTo>
                        <a:pt x="26829" y="501126"/>
                      </a:moveTo>
                      <a:cubicBezTo>
                        <a:pt x="12198" y="501126"/>
                        <a:pt x="0" y="488902"/>
                        <a:pt x="0" y="474233"/>
                      </a:cubicBezTo>
                      <a:lnTo>
                        <a:pt x="0" y="26890"/>
                      </a:lnTo>
                      <a:cubicBezTo>
                        <a:pt x="0" y="12223"/>
                        <a:pt x="12198" y="0"/>
                        <a:pt x="26829" y="0"/>
                      </a:cubicBezTo>
                      <a:lnTo>
                        <a:pt x="474333" y="0"/>
                      </a:lnTo>
                      <a:cubicBezTo>
                        <a:pt x="488963" y="0"/>
                        <a:pt x="501155" y="12223"/>
                        <a:pt x="501155" y="26890"/>
                      </a:cubicBezTo>
                      <a:lnTo>
                        <a:pt x="501155" y="475458"/>
                      </a:lnTo>
                      <a:cubicBezTo>
                        <a:pt x="501155" y="490127"/>
                        <a:pt x="488963" y="502345"/>
                        <a:pt x="474333" y="502345"/>
                      </a:cubicBezTo>
                      <a:lnTo>
                        <a:pt x="26829" y="50112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: Shape 732">
                  <a:extLst>
                    <a:ext uri="{FF2B5EF4-FFF2-40B4-BE49-F238E27FC236}">
                      <a16:creationId xmlns:a16="http://schemas.microsoft.com/office/drawing/2014/main" id="{EE8168A7-1423-B95F-EC40-C02A0BCF4261}"/>
                    </a:ext>
                  </a:extLst>
                </p:cNvPr>
                <p:cNvSpPr/>
                <p:nvPr/>
              </p:nvSpPr>
              <p:spPr>
                <a:xfrm>
                  <a:off x="3722846" y="3005488"/>
                  <a:ext cx="513347" cy="513347"/>
                </a:xfrm>
                <a:custGeom>
                  <a:avLst/>
                  <a:gdLst>
                    <a:gd name="connsiteX0" fmla="*/ 479203 w 513347"/>
                    <a:gd name="connsiteY0" fmla="*/ 12223 h 513347"/>
                    <a:gd name="connsiteX1" fmla="*/ 499936 w 513347"/>
                    <a:gd name="connsiteY1" fmla="*/ 33001 h 513347"/>
                    <a:gd name="connsiteX2" fmla="*/ 499936 w 513347"/>
                    <a:gd name="connsiteY2" fmla="*/ 481571 h 513347"/>
                    <a:gd name="connsiteX3" fmla="*/ 479203 w 513347"/>
                    <a:gd name="connsiteY3" fmla="*/ 502349 h 513347"/>
                    <a:gd name="connsiteX4" fmla="*/ 32925 w 513347"/>
                    <a:gd name="connsiteY4" fmla="*/ 502349 h 513347"/>
                    <a:gd name="connsiteX5" fmla="*/ 12192 w 513347"/>
                    <a:gd name="connsiteY5" fmla="*/ 480345 h 513347"/>
                    <a:gd name="connsiteX6" fmla="*/ 12192 w 513347"/>
                    <a:gd name="connsiteY6" fmla="*/ 33001 h 513347"/>
                    <a:gd name="connsiteX7" fmla="*/ 32925 w 513347"/>
                    <a:gd name="connsiteY7" fmla="*/ 12223 h 513347"/>
                    <a:gd name="connsiteX8" fmla="*/ 479203 w 513347"/>
                    <a:gd name="connsiteY8" fmla="*/ 12223 h 513347"/>
                    <a:gd name="connsiteX9" fmla="*/ 479203 w 513347"/>
                    <a:gd name="connsiteY9" fmla="*/ 0 h 513347"/>
                    <a:gd name="connsiteX10" fmla="*/ 32925 w 513347"/>
                    <a:gd name="connsiteY10" fmla="*/ 0 h 513347"/>
                    <a:gd name="connsiteX11" fmla="*/ 0 w 513347"/>
                    <a:gd name="connsiteY11" fmla="*/ 33001 h 513347"/>
                    <a:gd name="connsiteX12" fmla="*/ 0 w 513347"/>
                    <a:gd name="connsiteY12" fmla="*/ 481571 h 513347"/>
                    <a:gd name="connsiteX13" fmla="*/ 32925 w 513347"/>
                    <a:gd name="connsiteY13" fmla="*/ 513347 h 513347"/>
                    <a:gd name="connsiteX14" fmla="*/ 480422 w 513347"/>
                    <a:gd name="connsiteY14" fmla="*/ 513347 h 513347"/>
                    <a:gd name="connsiteX15" fmla="*/ 513347 w 513347"/>
                    <a:gd name="connsiteY15" fmla="*/ 480345 h 513347"/>
                    <a:gd name="connsiteX16" fmla="*/ 513347 w 513347"/>
                    <a:gd name="connsiteY16" fmla="*/ 33001 h 513347"/>
                    <a:gd name="connsiteX17" fmla="*/ 479203 w 513347"/>
                    <a:gd name="connsiteY17" fmla="*/ 0 h 513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13347" h="513347">
                      <a:moveTo>
                        <a:pt x="479203" y="12223"/>
                      </a:moveTo>
                      <a:cubicBezTo>
                        <a:pt x="490182" y="12223"/>
                        <a:pt x="499936" y="22001"/>
                        <a:pt x="499936" y="33001"/>
                      </a:cubicBezTo>
                      <a:lnTo>
                        <a:pt x="499936" y="481571"/>
                      </a:lnTo>
                      <a:cubicBezTo>
                        <a:pt x="499936" y="492570"/>
                        <a:pt x="490182" y="502349"/>
                        <a:pt x="479203" y="502349"/>
                      </a:cubicBezTo>
                      <a:lnTo>
                        <a:pt x="32925" y="502349"/>
                      </a:lnTo>
                      <a:cubicBezTo>
                        <a:pt x="21945" y="501123"/>
                        <a:pt x="12192" y="491344"/>
                        <a:pt x="12192" y="480345"/>
                      </a:cubicBezTo>
                      <a:lnTo>
                        <a:pt x="12192" y="33001"/>
                      </a:lnTo>
                      <a:cubicBezTo>
                        <a:pt x="12192" y="22001"/>
                        <a:pt x="21945" y="12223"/>
                        <a:pt x="32925" y="12223"/>
                      </a:cubicBezTo>
                      <a:lnTo>
                        <a:pt x="479203" y="12223"/>
                      </a:lnTo>
                      <a:close/>
                      <a:moveTo>
                        <a:pt x="479203" y="0"/>
                      </a:moveTo>
                      <a:lnTo>
                        <a:pt x="32925" y="0"/>
                      </a:lnTo>
                      <a:cubicBezTo>
                        <a:pt x="14630" y="0"/>
                        <a:pt x="0" y="14667"/>
                        <a:pt x="0" y="33001"/>
                      </a:cubicBezTo>
                      <a:lnTo>
                        <a:pt x="0" y="481571"/>
                      </a:lnTo>
                      <a:cubicBezTo>
                        <a:pt x="0" y="498678"/>
                        <a:pt x="14630" y="513347"/>
                        <a:pt x="32925" y="513347"/>
                      </a:cubicBezTo>
                      <a:lnTo>
                        <a:pt x="480422" y="513347"/>
                      </a:lnTo>
                      <a:cubicBezTo>
                        <a:pt x="498717" y="513347"/>
                        <a:pt x="513347" y="498678"/>
                        <a:pt x="513347" y="480345"/>
                      </a:cubicBezTo>
                      <a:lnTo>
                        <a:pt x="513347" y="33001"/>
                      </a:lnTo>
                      <a:cubicBezTo>
                        <a:pt x="512128" y="14667"/>
                        <a:pt x="497498" y="0"/>
                        <a:pt x="47920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0" name="Graphic 2">
                <a:extLst>
                  <a:ext uri="{FF2B5EF4-FFF2-40B4-BE49-F238E27FC236}">
                    <a16:creationId xmlns:a16="http://schemas.microsoft.com/office/drawing/2014/main" id="{F97469A0-6E6C-2476-A1E8-C79F9BB635CC}"/>
                  </a:ext>
                </a:extLst>
              </p:cNvPr>
              <p:cNvGrpSpPr/>
              <p:nvPr/>
            </p:nvGrpSpPr>
            <p:grpSpPr>
              <a:xfrm>
                <a:off x="3735044" y="3017714"/>
                <a:ext cx="488957" cy="488903"/>
                <a:chOff x="3735044" y="3017714"/>
                <a:chExt cx="488957" cy="488903"/>
              </a:xfrm>
              <a:solidFill>
                <a:srgbClr val="2D5967"/>
              </a:solidFill>
            </p:grpSpPr>
            <p:sp>
              <p:nvSpPr>
                <p:cNvPr id="51" name="Freeform: Shape 734">
                  <a:extLst>
                    <a:ext uri="{FF2B5EF4-FFF2-40B4-BE49-F238E27FC236}">
                      <a16:creationId xmlns:a16="http://schemas.microsoft.com/office/drawing/2014/main" id="{80AEE342-D80A-A4BF-B3F7-4399381072D2}"/>
                    </a:ext>
                  </a:extLst>
                </p:cNvPr>
                <p:cNvSpPr/>
                <p:nvPr/>
              </p:nvSpPr>
              <p:spPr>
                <a:xfrm>
                  <a:off x="3735044" y="3017714"/>
                  <a:ext cx="488957" cy="488903"/>
                </a:xfrm>
                <a:custGeom>
                  <a:avLst/>
                  <a:gdLst>
                    <a:gd name="connsiteX0" fmla="*/ 467012 w 488957"/>
                    <a:gd name="connsiteY0" fmla="*/ 0 h 488903"/>
                    <a:gd name="connsiteX1" fmla="*/ 20727 w 488957"/>
                    <a:gd name="connsiteY1" fmla="*/ 0 h 488903"/>
                    <a:gd name="connsiteX2" fmla="*/ 0 w 488957"/>
                    <a:gd name="connsiteY2" fmla="*/ 20778 h 488903"/>
                    <a:gd name="connsiteX3" fmla="*/ 0 w 488957"/>
                    <a:gd name="connsiteY3" fmla="*/ 469345 h 488903"/>
                    <a:gd name="connsiteX4" fmla="*/ 20727 w 488957"/>
                    <a:gd name="connsiteY4" fmla="*/ 488904 h 488903"/>
                    <a:gd name="connsiteX5" fmla="*/ 468231 w 488957"/>
                    <a:gd name="connsiteY5" fmla="*/ 488904 h 488903"/>
                    <a:gd name="connsiteX6" fmla="*/ 488957 w 488957"/>
                    <a:gd name="connsiteY6" fmla="*/ 468126 h 488903"/>
                    <a:gd name="connsiteX7" fmla="*/ 488957 w 488957"/>
                    <a:gd name="connsiteY7" fmla="*/ 20778 h 488903"/>
                    <a:gd name="connsiteX8" fmla="*/ 467012 w 488957"/>
                    <a:gd name="connsiteY8" fmla="*/ 0 h 488903"/>
                    <a:gd name="connsiteX9" fmla="*/ 469450 w 488957"/>
                    <a:gd name="connsiteY9" fmla="*/ 468126 h 488903"/>
                    <a:gd name="connsiteX10" fmla="*/ 467012 w 488957"/>
                    <a:gd name="connsiteY10" fmla="*/ 470571 h 488903"/>
                    <a:gd name="connsiteX11" fmla="*/ 20727 w 488957"/>
                    <a:gd name="connsiteY11" fmla="*/ 470571 h 488903"/>
                    <a:gd name="connsiteX12" fmla="*/ 18288 w 488957"/>
                    <a:gd name="connsiteY12" fmla="*/ 468126 h 488903"/>
                    <a:gd name="connsiteX13" fmla="*/ 18288 w 488957"/>
                    <a:gd name="connsiteY13" fmla="*/ 20778 h 488903"/>
                    <a:gd name="connsiteX14" fmla="*/ 20727 w 488957"/>
                    <a:gd name="connsiteY14" fmla="*/ 18334 h 488903"/>
                    <a:gd name="connsiteX15" fmla="*/ 468231 w 488957"/>
                    <a:gd name="connsiteY15" fmla="*/ 18334 h 488903"/>
                    <a:gd name="connsiteX16" fmla="*/ 470669 w 488957"/>
                    <a:gd name="connsiteY16" fmla="*/ 20778 h 488903"/>
                    <a:gd name="connsiteX17" fmla="*/ 469450 w 488957"/>
                    <a:gd name="connsiteY17" fmla="*/ 468126 h 488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88957" h="488903">
                      <a:moveTo>
                        <a:pt x="467012" y="0"/>
                      </a:moveTo>
                      <a:lnTo>
                        <a:pt x="20727" y="0"/>
                      </a:lnTo>
                      <a:cubicBezTo>
                        <a:pt x="9754" y="0"/>
                        <a:pt x="0" y="9778"/>
                        <a:pt x="0" y="20778"/>
                      </a:cubicBezTo>
                      <a:lnTo>
                        <a:pt x="0" y="469345"/>
                      </a:lnTo>
                      <a:cubicBezTo>
                        <a:pt x="0" y="479124"/>
                        <a:pt x="9754" y="488904"/>
                        <a:pt x="20727" y="488904"/>
                      </a:cubicBezTo>
                      <a:lnTo>
                        <a:pt x="468231" y="488904"/>
                      </a:lnTo>
                      <a:cubicBezTo>
                        <a:pt x="479203" y="488904"/>
                        <a:pt x="488957" y="479124"/>
                        <a:pt x="488957" y="468126"/>
                      </a:cubicBezTo>
                      <a:lnTo>
                        <a:pt x="488957" y="20778"/>
                      </a:lnTo>
                      <a:cubicBezTo>
                        <a:pt x="487738" y="9778"/>
                        <a:pt x="477984" y="0"/>
                        <a:pt x="467012" y="0"/>
                      </a:cubicBezTo>
                      <a:close/>
                      <a:moveTo>
                        <a:pt x="469450" y="468126"/>
                      </a:moveTo>
                      <a:cubicBezTo>
                        <a:pt x="469450" y="469345"/>
                        <a:pt x="468231" y="470571"/>
                        <a:pt x="467012" y="470571"/>
                      </a:cubicBezTo>
                      <a:lnTo>
                        <a:pt x="20727" y="470571"/>
                      </a:lnTo>
                      <a:cubicBezTo>
                        <a:pt x="19507" y="470571"/>
                        <a:pt x="18288" y="469345"/>
                        <a:pt x="18288" y="468126"/>
                      </a:cubicBezTo>
                      <a:lnTo>
                        <a:pt x="18288" y="20778"/>
                      </a:lnTo>
                      <a:cubicBezTo>
                        <a:pt x="18288" y="19556"/>
                        <a:pt x="19507" y="18334"/>
                        <a:pt x="20727" y="18334"/>
                      </a:cubicBezTo>
                      <a:lnTo>
                        <a:pt x="468231" y="18334"/>
                      </a:lnTo>
                      <a:cubicBezTo>
                        <a:pt x="469450" y="18334"/>
                        <a:pt x="470669" y="19556"/>
                        <a:pt x="470669" y="20778"/>
                      </a:cubicBezTo>
                      <a:lnTo>
                        <a:pt x="469450" y="468126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Freeform: Shape 511">
                  <a:extLst>
                    <a:ext uri="{FF2B5EF4-FFF2-40B4-BE49-F238E27FC236}">
                      <a16:creationId xmlns:a16="http://schemas.microsoft.com/office/drawing/2014/main" id="{D1AF6B4D-6736-178D-0E63-1474CDDF897A}"/>
                    </a:ext>
                  </a:extLst>
                </p:cNvPr>
                <p:cNvSpPr/>
                <p:nvPr/>
              </p:nvSpPr>
              <p:spPr>
                <a:xfrm>
                  <a:off x="3803326" y="3329397"/>
                  <a:ext cx="354825" cy="108778"/>
                </a:xfrm>
                <a:custGeom>
                  <a:avLst/>
                  <a:gdLst>
                    <a:gd name="connsiteX0" fmla="*/ 0 w 354825"/>
                    <a:gd name="connsiteY0" fmla="*/ 108778 h 108778"/>
                    <a:gd name="connsiteX1" fmla="*/ 354825 w 354825"/>
                    <a:gd name="connsiteY1" fmla="*/ 108778 h 108778"/>
                    <a:gd name="connsiteX2" fmla="*/ 354825 w 354825"/>
                    <a:gd name="connsiteY2" fmla="*/ 0 h 108778"/>
                    <a:gd name="connsiteX3" fmla="*/ 0 w 354825"/>
                    <a:gd name="connsiteY3" fmla="*/ 0 h 108778"/>
                    <a:gd name="connsiteX4" fmla="*/ 0 w 354825"/>
                    <a:gd name="connsiteY4" fmla="*/ 108778 h 108778"/>
                    <a:gd name="connsiteX5" fmla="*/ 17069 w 354825"/>
                    <a:gd name="connsiteY5" fmla="*/ 18333 h 108778"/>
                    <a:gd name="connsiteX6" fmla="*/ 335318 w 354825"/>
                    <a:gd name="connsiteY6" fmla="*/ 18333 h 108778"/>
                    <a:gd name="connsiteX7" fmla="*/ 335318 w 354825"/>
                    <a:gd name="connsiteY7" fmla="*/ 91665 h 108778"/>
                    <a:gd name="connsiteX8" fmla="*/ 17069 w 354825"/>
                    <a:gd name="connsiteY8" fmla="*/ 91665 h 108778"/>
                    <a:gd name="connsiteX9" fmla="*/ 17069 w 354825"/>
                    <a:gd name="connsiteY9" fmla="*/ 18333 h 108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4825" h="108778">
                      <a:moveTo>
                        <a:pt x="0" y="108778"/>
                      </a:moveTo>
                      <a:lnTo>
                        <a:pt x="354825" y="108778"/>
                      </a:lnTo>
                      <a:lnTo>
                        <a:pt x="354825" y="0"/>
                      </a:lnTo>
                      <a:lnTo>
                        <a:pt x="0" y="0"/>
                      </a:lnTo>
                      <a:lnTo>
                        <a:pt x="0" y="108778"/>
                      </a:lnTo>
                      <a:close/>
                      <a:moveTo>
                        <a:pt x="17069" y="18333"/>
                      </a:moveTo>
                      <a:lnTo>
                        <a:pt x="335318" y="18333"/>
                      </a:lnTo>
                      <a:lnTo>
                        <a:pt x="335318" y="91665"/>
                      </a:lnTo>
                      <a:lnTo>
                        <a:pt x="17069" y="91665"/>
                      </a:lnTo>
                      <a:lnTo>
                        <a:pt x="17069" y="18333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12">
                  <a:extLst>
                    <a:ext uri="{FF2B5EF4-FFF2-40B4-BE49-F238E27FC236}">
                      <a16:creationId xmlns:a16="http://schemas.microsoft.com/office/drawing/2014/main" id="{26EA0EFA-019B-854E-B2B0-B4809A89F38A}"/>
                    </a:ext>
                  </a:extLst>
                </p:cNvPr>
                <p:cNvSpPr/>
                <p:nvPr/>
              </p:nvSpPr>
              <p:spPr>
                <a:xfrm>
                  <a:off x="4084993" y="3370946"/>
                  <a:ext cx="26822" cy="26892"/>
                </a:xfrm>
                <a:custGeom>
                  <a:avLst/>
                  <a:gdLst>
                    <a:gd name="connsiteX0" fmla="*/ 13411 w 26822"/>
                    <a:gd name="connsiteY0" fmla="*/ 26893 h 26892"/>
                    <a:gd name="connsiteX1" fmla="*/ 26822 w 26822"/>
                    <a:gd name="connsiteY1" fmla="*/ 13443 h 26892"/>
                    <a:gd name="connsiteX2" fmla="*/ 13411 w 26822"/>
                    <a:gd name="connsiteY2" fmla="*/ 0 h 26892"/>
                    <a:gd name="connsiteX3" fmla="*/ 0 w 26822"/>
                    <a:gd name="connsiteY3" fmla="*/ 13443 h 26892"/>
                    <a:gd name="connsiteX4" fmla="*/ 13411 w 26822"/>
                    <a:gd name="connsiteY4" fmla="*/ 26893 h 2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822" h="26892">
                      <a:moveTo>
                        <a:pt x="13411" y="26893"/>
                      </a:moveTo>
                      <a:cubicBezTo>
                        <a:pt x="20816" y="26893"/>
                        <a:pt x="26822" y="20874"/>
                        <a:pt x="26822" y="13443"/>
                      </a:cubicBezTo>
                      <a:cubicBezTo>
                        <a:pt x="26822" y="6019"/>
                        <a:pt x="20816" y="0"/>
                        <a:pt x="13411" y="0"/>
                      </a:cubicBezTo>
                      <a:cubicBezTo>
                        <a:pt x="6000" y="0"/>
                        <a:pt x="0" y="6019"/>
                        <a:pt x="0" y="13443"/>
                      </a:cubicBezTo>
                      <a:cubicBezTo>
                        <a:pt x="0" y="20874"/>
                        <a:pt x="6000" y="26893"/>
                        <a:pt x="13411" y="26893"/>
                      </a:cubicBez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Freeform: Shape 513">
                  <a:extLst>
                    <a:ext uri="{FF2B5EF4-FFF2-40B4-BE49-F238E27FC236}">
                      <a16:creationId xmlns:a16="http://schemas.microsoft.com/office/drawing/2014/main" id="{1C08AE05-0040-CD20-4FE2-C5724C40029E}"/>
                    </a:ext>
                  </a:extLst>
                </p:cNvPr>
                <p:cNvSpPr/>
                <p:nvPr/>
              </p:nvSpPr>
              <p:spPr>
                <a:xfrm>
                  <a:off x="3803326" y="3086156"/>
                  <a:ext cx="108521" cy="108780"/>
                </a:xfrm>
                <a:custGeom>
                  <a:avLst/>
                  <a:gdLst>
                    <a:gd name="connsiteX0" fmla="*/ 10730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1 h 108780"/>
                    <a:gd name="connsiteX3" fmla="*/ 108522 w 108521"/>
                    <a:gd name="connsiteY3" fmla="*/ 108781 h 108780"/>
                    <a:gd name="connsiteX4" fmla="*/ 107302 w 108521"/>
                    <a:gd name="connsiteY4" fmla="*/ 0 h 108780"/>
                    <a:gd name="connsiteX5" fmla="*/ 90227 w 108521"/>
                    <a:gd name="connsiteY5" fmla="*/ 90447 h 108780"/>
                    <a:gd name="connsiteX6" fmla="*/ 17069 w 108521"/>
                    <a:gd name="connsiteY6" fmla="*/ 90447 h 108780"/>
                    <a:gd name="connsiteX7" fmla="*/ 17069 w 108521"/>
                    <a:gd name="connsiteY7" fmla="*/ 17112 h 108780"/>
                    <a:gd name="connsiteX8" fmla="*/ 90227 w 108521"/>
                    <a:gd name="connsiteY8" fmla="*/ 17112 h 108780"/>
                    <a:gd name="connsiteX9" fmla="*/ 90227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7302" y="0"/>
                      </a:moveTo>
                      <a:lnTo>
                        <a:pt x="0" y="0"/>
                      </a:lnTo>
                      <a:lnTo>
                        <a:pt x="0" y="108781"/>
                      </a:lnTo>
                      <a:lnTo>
                        <a:pt x="108522" y="108781"/>
                      </a:lnTo>
                      <a:lnTo>
                        <a:pt x="107302" y="0"/>
                      </a:lnTo>
                      <a:close/>
                      <a:moveTo>
                        <a:pt x="90227" y="90447"/>
                      </a:moveTo>
                      <a:lnTo>
                        <a:pt x="17069" y="90447"/>
                      </a:lnTo>
                      <a:lnTo>
                        <a:pt x="17069" y="17112"/>
                      </a:lnTo>
                      <a:lnTo>
                        <a:pt x="90227" y="17112"/>
                      </a:lnTo>
                      <a:lnTo>
                        <a:pt x="90227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14">
                  <a:extLst>
                    <a:ext uri="{FF2B5EF4-FFF2-40B4-BE49-F238E27FC236}">
                      <a16:creationId xmlns:a16="http://schemas.microsoft.com/office/drawing/2014/main" id="{28B013B7-9940-425A-0463-5B4B057B0ACF}"/>
                    </a:ext>
                  </a:extLst>
                </p:cNvPr>
                <p:cNvSpPr/>
                <p:nvPr/>
              </p:nvSpPr>
              <p:spPr>
                <a:xfrm>
                  <a:off x="3924046" y="3086156"/>
                  <a:ext cx="108521" cy="108780"/>
                </a:xfrm>
                <a:custGeom>
                  <a:avLst/>
                  <a:gdLst>
                    <a:gd name="connsiteX0" fmla="*/ 10852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1 h 108780"/>
                    <a:gd name="connsiteX3" fmla="*/ 108522 w 108521"/>
                    <a:gd name="connsiteY3" fmla="*/ 108781 h 108780"/>
                    <a:gd name="connsiteX4" fmla="*/ 108522 w 108521"/>
                    <a:gd name="connsiteY4" fmla="*/ 0 h 108780"/>
                    <a:gd name="connsiteX5" fmla="*/ 91453 w 108521"/>
                    <a:gd name="connsiteY5" fmla="*/ 90447 h 108780"/>
                    <a:gd name="connsiteX6" fmla="*/ 18295 w 108521"/>
                    <a:gd name="connsiteY6" fmla="*/ 90447 h 108780"/>
                    <a:gd name="connsiteX7" fmla="*/ 18295 w 108521"/>
                    <a:gd name="connsiteY7" fmla="*/ 17112 h 108780"/>
                    <a:gd name="connsiteX8" fmla="*/ 91453 w 108521"/>
                    <a:gd name="connsiteY8" fmla="*/ 17112 h 108780"/>
                    <a:gd name="connsiteX9" fmla="*/ 91453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8522" y="0"/>
                      </a:moveTo>
                      <a:lnTo>
                        <a:pt x="0" y="0"/>
                      </a:lnTo>
                      <a:lnTo>
                        <a:pt x="0" y="108781"/>
                      </a:lnTo>
                      <a:lnTo>
                        <a:pt x="108522" y="108781"/>
                      </a:lnTo>
                      <a:lnTo>
                        <a:pt x="108522" y="0"/>
                      </a:lnTo>
                      <a:close/>
                      <a:moveTo>
                        <a:pt x="91453" y="90447"/>
                      </a:moveTo>
                      <a:lnTo>
                        <a:pt x="18295" y="90447"/>
                      </a:lnTo>
                      <a:lnTo>
                        <a:pt x="18295" y="17112"/>
                      </a:lnTo>
                      <a:lnTo>
                        <a:pt x="91453" y="17112"/>
                      </a:lnTo>
                      <a:lnTo>
                        <a:pt x="91453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15">
                  <a:extLst>
                    <a:ext uri="{FF2B5EF4-FFF2-40B4-BE49-F238E27FC236}">
                      <a16:creationId xmlns:a16="http://schemas.microsoft.com/office/drawing/2014/main" id="{B969B43C-D6FA-386E-3403-2F3ACFB62445}"/>
                    </a:ext>
                  </a:extLst>
                </p:cNvPr>
                <p:cNvSpPr/>
                <p:nvPr/>
              </p:nvSpPr>
              <p:spPr>
                <a:xfrm>
                  <a:off x="3803326" y="3208380"/>
                  <a:ext cx="108521" cy="108780"/>
                </a:xfrm>
                <a:custGeom>
                  <a:avLst/>
                  <a:gdLst>
                    <a:gd name="connsiteX0" fmla="*/ 10730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0 h 108780"/>
                    <a:gd name="connsiteX3" fmla="*/ 108522 w 108521"/>
                    <a:gd name="connsiteY3" fmla="*/ 108780 h 108780"/>
                    <a:gd name="connsiteX4" fmla="*/ 107302 w 108521"/>
                    <a:gd name="connsiteY4" fmla="*/ 0 h 108780"/>
                    <a:gd name="connsiteX5" fmla="*/ 90227 w 108521"/>
                    <a:gd name="connsiteY5" fmla="*/ 90447 h 108780"/>
                    <a:gd name="connsiteX6" fmla="*/ 17069 w 108521"/>
                    <a:gd name="connsiteY6" fmla="*/ 90447 h 108780"/>
                    <a:gd name="connsiteX7" fmla="*/ 17069 w 108521"/>
                    <a:gd name="connsiteY7" fmla="*/ 17111 h 108780"/>
                    <a:gd name="connsiteX8" fmla="*/ 90227 w 108521"/>
                    <a:gd name="connsiteY8" fmla="*/ 17111 h 108780"/>
                    <a:gd name="connsiteX9" fmla="*/ 90227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7302" y="0"/>
                      </a:moveTo>
                      <a:lnTo>
                        <a:pt x="0" y="0"/>
                      </a:lnTo>
                      <a:lnTo>
                        <a:pt x="0" y="108780"/>
                      </a:lnTo>
                      <a:lnTo>
                        <a:pt x="108522" y="108780"/>
                      </a:lnTo>
                      <a:lnTo>
                        <a:pt x="107302" y="0"/>
                      </a:lnTo>
                      <a:close/>
                      <a:moveTo>
                        <a:pt x="90227" y="90447"/>
                      </a:moveTo>
                      <a:lnTo>
                        <a:pt x="17069" y="90447"/>
                      </a:lnTo>
                      <a:lnTo>
                        <a:pt x="17069" y="17111"/>
                      </a:lnTo>
                      <a:lnTo>
                        <a:pt x="90227" y="17111"/>
                      </a:lnTo>
                      <a:lnTo>
                        <a:pt x="90227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16">
                  <a:extLst>
                    <a:ext uri="{FF2B5EF4-FFF2-40B4-BE49-F238E27FC236}">
                      <a16:creationId xmlns:a16="http://schemas.microsoft.com/office/drawing/2014/main" id="{F11C906F-3102-8655-DEF1-0803A3947755}"/>
                    </a:ext>
                  </a:extLst>
                </p:cNvPr>
                <p:cNvSpPr/>
                <p:nvPr/>
              </p:nvSpPr>
              <p:spPr>
                <a:xfrm>
                  <a:off x="3924046" y="3208380"/>
                  <a:ext cx="108521" cy="108780"/>
                </a:xfrm>
                <a:custGeom>
                  <a:avLst/>
                  <a:gdLst>
                    <a:gd name="connsiteX0" fmla="*/ 10852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0 h 108780"/>
                    <a:gd name="connsiteX3" fmla="*/ 108522 w 108521"/>
                    <a:gd name="connsiteY3" fmla="*/ 108780 h 108780"/>
                    <a:gd name="connsiteX4" fmla="*/ 108522 w 108521"/>
                    <a:gd name="connsiteY4" fmla="*/ 0 h 108780"/>
                    <a:gd name="connsiteX5" fmla="*/ 91453 w 108521"/>
                    <a:gd name="connsiteY5" fmla="*/ 90447 h 108780"/>
                    <a:gd name="connsiteX6" fmla="*/ 18295 w 108521"/>
                    <a:gd name="connsiteY6" fmla="*/ 90447 h 108780"/>
                    <a:gd name="connsiteX7" fmla="*/ 18295 w 108521"/>
                    <a:gd name="connsiteY7" fmla="*/ 17111 h 108780"/>
                    <a:gd name="connsiteX8" fmla="*/ 91453 w 108521"/>
                    <a:gd name="connsiteY8" fmla="*/ 17111 h 108780"/>
                    <a:gd name="connsiteX9" fmla="*/ 91453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8522" y="0"/>
                      </a:moveTo>
                      <a:lnTo>
                        <a:pt x="0" y="0"/>
                      </a:lnTo>
                      <a:lnTo>
                        <a:pt x="0" y="108780"/>
                      </a:lnTo>
                      <a:lnTo>
                        <a:pt x="108522" y="108780"/>
                      </a:lnTo>
                      <a:lnTo>
                        <a:pt x="108522" y="0"/>
                      </a:lnTo>
                      <a:close/>
                      <a:moveTo>
                        <a:pt x="91453" y="90447"/>
                      </a:moveTo>
                      <a:lnTo>
                        <a:pt x="18295" y="90447"/>
                      </a:lnTo>
                      <a:lnTo>
                        <a:pt x="18295" y="17111"/>
                      </a:lnTo>
                      <a:lnTo>
                        <a:pt x="91453" y="17111"/>
                      </a:lnTo>
                      <a:lnTo>
                        <a:pt x="91453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Freeform: Shape 517">
                  <a:extLst>
                    <a:ext uri="{FF2B5EF4-FFF2-40B4-BE49-F238E27FC236}">
                      <a16:creationId xmlns:a16="http://schemas.microsoft.com/office/drawing/2014/main" id="{FE103D16-BAD7-C830-DDCC-B4C403F1E277}"/>
                    </a:ext>
                  </a:extLst>
                </p:cNvPr>
                <p:cNvSpPr/>
                <p:nvPr/>
              </p:nvSpPr>
              <p:spPr>
                <a:xfrm>
                  <a:off x="4045979" y="3086156"/>
                  <a:ext cx="108521" cy="108780"/>
                </a:xfrm>
                <a:custGeom>
                  <a:avLst/>
                  <a:gdLst>
                    <a:gd name="connsiteX0" fmla="*/ 10852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1 h 108780"/>
                    <a:gd name="connsiteX3" fmla="*/ 108522 w 108521"/>
                    <a:gd name="connsiteY3" fmla="*/ 108781 h 108780"/>
                    <a:gd name="connsiteX4" fmla="*/ 108522 w 108521"/>
                    <a:gd name="connsiteY4" fmla="*/ 0 h 108780"/>
                    <a:gd name="connsiteX5" fmla="*/ 91453 w 108521"/>
                    <a:gd name="connsiteY5" fmla="*/ 90447 h 108780"/>
                    <a:gd name="connsiteX6" fmla="*/ 18294 w 108521"/>
                    <a:gd name="connsiteY6" fmla="*/ 90447 h 108780"/>
                    <a:gd name="connsiteX7" fmla="*/ 18294 w 108521"/>
                    <a:gd name="connsiteY7" fmla="*/ 17112 h 108780"/>
                    <a:gd name="connsiteX8" fmla="*/ 91453 w 108521"/>
                    <a:gd name="connsiteY8" fmla="*/ 17112 h 108780"/>
                    <a:gd name="connsiteX9" fmla="*/ 91453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8522" y="0"/>
                      </a:moveTo>
                      <a:lnTo>
                        <a:pt x="0" y="0"/>
                      </a:lnTo>
                      <a:lnTo>
                        <a:pt x="0" y="108781"/>
                      </a:lnTo>
                      <a:lnTo>
                        <a:pt x="108522" y="108781"/>
                      </a:lnTo>
                      <a:lnTo>
                        <a:pt x="108522" y="0"/>
                      </a:lnTo>
                      <a:close/>
                      <a:moveTo>
                        <a:pt x="91453" y="90447"/>
                      </a:moveTo>
                      <a:lnTo>
                        <a:pt x="18294" y="90447"/>
                      </a:lnTo>
                      <a:lnTo>
                        <a:pt x="18294" y="17112"/>
                      </a:lnTo>
                      <a:lnTo>
                        <a:pt x="91453" y="17112"/>
                      </a:lnTo>
                      <a:lnTo>
                        <a:pt x="91453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Freeform: Shape 518">
                  <a:extLst>
                    <a:ext uri="{FF2B5EF4-FFF2-40B4-BE49-F238E27FC236}">
                      <a16:creationId xmlns:a16="http://schemas.microsoft.com/office/drawing/2014/main" id="{E4515B3E-88FB-4D5C-271C-09F36B7DFC21}"/>
                    </a:ext>
                  </a:extLst>
                </p:cNvPr>
                <p:cNvSpPr/>
                <p:nvPr/>
              </p:nvSpPr>
              <p:spPr>
                <a:xfrm>
                  <a:off x="4045979" y="3208380"/>
                  <a:ext cx="108521" cy="108780"/>
                </a:xfrm>
                <a:custGeom>
                  <a:avLst/>
                  <a:gdLst>
                    <a:gd name="connsiteX0" fmla="*/ 108522 w 108521"/>
                    <a:gd name="connsiteY0" fmla="*/ 0 h 108780"/>
                    <a:gd name="connsiteX1" fmla="*/ 0 w 108521"/>
                    <a:gd name="connsiteY1" fmla="*/ 0 h 108780"/>
                    <a:gd name="connsiteX2" fmla="*/ 0 w 108521"/>
                    <a:gd name="connsiteY2" fmla="*/ 108780 h 108780"/>
                    <a:gd name="connsiteX3" fmla="*/ 108522 w 108521"/>
                    <a:gd name="connsiteY3" fmla="*/ 108780 h 108780"/>
                    <a:gd name="connsiteX4" fmla="*/ 108522 w 108521"/>
                    <a:gd name="connsiteY4" fmla="*/ 0 h 108780"/>
                    <a:gd name="connsiteX5" fmla="*/ 91453 w 108521"/>
                    <a:gd name="connsiteY5" fmla="*/ 90447 h 108780"/>
                    <a:gd name="connsiteX6" fmla="*/ 18294 w 108521"/>
                    <a:gd name="connsiteY6" fmla="*/ 90447 h 108780"/>
                    <a:gd name="connsiteX7" fmla="*/ 18294 w 108521"/>
                    <a:gd name="connsiteY7" fmla="*/ 17111 h 108780"/>
                    <a:gd name="connsiteX8" fmla="*/ 91453 w 108521"/>
                    <a:gd name="connsiteY8" fmla="*/ 17111 h 108780"/>
                    <a:gd name="connsiteX9" fmla="*/ 91453 w 108521"/>
                    <a:gd name="connsiteY9" fmla="*/ 90447 h 108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8521" h="108780">
                      <a:moveTo>
                        <a:pt x="108522" y="0"/>
                      </a:moveTo>
                      <a:lnTo>
                        <a:pt x="0" y="0"/>
                      </a:lnTo>
                      <a:lnTo>
                        <a:pt x="0" y="108780"/>
                      </a:lnTo>
                      <a:lnTo>
                        <a:pt x="108522" y="108780"/>
                      </a:lnTo>
                      <a:lnTo>
                        <a:pt x="108522" y="0"/>
                      </a:lnTo>
                      <a:close/>
                      <a:moveTo>
                        <a:pt x="91453" y="90447"/>
                      </a:moveTo>
                      <a:lnTo>
                        <a:pt x="18294" y="90447"/>
                      </a:lnTo>
                      <a:lnTo>
                        <a:pt x="18294" y="17111"/>
                      </a:lnTo>
                      <a:lnTo>
                        <a:pt x="91453" y="17111"/>
                      </a:lnTo>
                      <a:lnTo>
                        <a:pt x="91453" y="9044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079A8EB-4DF0-A27A-53CE-FBF97EFE50BC}"/>
                </a:ext>
              </a:extLst>
            </p:cNvPr>
            <p:cNvSpPr txBox="1"/>
            <p:nvPr/>
          </p:nvSpPr>
          <p:spPr>
            <a:xfrm>
              <a:off x="3518340" y="3497098"/>
              <a:ext cx="919932" cy="465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8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racle Sans"/>
                  <a:ea typeface="+mn-ea"/>
                  <a:cs typeface="Oracle Sans"/>
                  <a:sym typeface="Oracle Sans"/>
                  <a:rtl val="0"/>
                </a:rPr>
                <a:t>Virtual Machine with MySQL Shell</a:t>
              </a:r>
            </a:p>
          </p:txBody>
        </p:sp>
      </p:grpSp>
      <p:grpSp>
        <p:nvGrpSpPr>
          <p:cNvPr id="62" name="Graphic 2">
            <a:extLst>
              <a:ext uri="{FF2B5EF4-FFF2-40B4-BE49-F238E27FC236}">
                <a16:creationId xmlns:a16="http://schemas.microsoft.com/office/drawing/2014/main" id="{27F8E211-1927-6DB0-3640-4A4DA02A62E4}"/>
              </a:ext>
            </a:extLst>
          </p:cNvPr>
          <p:cNvGrpSpPr/>
          <p:nvPr/>
        </p:nvGrpSpPr>
        <p:grpSpPr>
          <a:xfrm>
            <a:off x="3758221" y="4145788"/>
            <a:ext cx="762825" cy="1369998"/>
            <a:chOff x="3920866" y="2312468"/>
            <a:chExt cx="498502" cy="895286"/>
          </a:xfrm>
        </p:grpSpPr>
        <p:grpSp>
          <p:nvGrpSpPr>
            <p:cNvPr id="63" name="Graphic 2">
              <a:extLst>
                <a:ext uri="{FF2B5EF4-FFF2-40B4-BE49-F238E27FC236}">
                  <a16:creationId xmlns:a16="http://schemas.microsoft.com/office/drawing/2014/main" id="{EA93F605-CCDB-5C45-3A97-2A0A45382A28}"/>
                </a:ext>
              </a:extLst>
            </p:cNvPr>
            <p:cNvGrpSpPr/>
            <p:nvPr/>
          </p:nvGrpSpPr>
          <p:grpSpPr>
            <a:xfrm>
              <a:off x="3965914" y="2312468"/>
              <a:ext cx="453454" cy="513347"/>
              <a:chOff x="3965914" y="2312468"/>
              <a:chExt cx="453454" cy="513347"/>
            </a:xfrm>
          </p:grpSpPr>
          <p:grpSp>
            <p:nvGrpSpPr>
              <p:cNvPr id="68" name="Graphic 2">
                <a:extLst>
                  <a:ext uri="{FF2B5EF4-FFF2-40B4-BE49-F238E27FC236}">
                    <a16:creationId xmlns:a16="http://schemas.microsoft.com/office/drawing/2014/main" id="{1EE81CF1-2153-826D-4CA1-D4C4F6E2A969}"/>
                  </a:ext>
                </a:extLst>
              </p:cNvPr>
              <p:cNvGrpSpPr/>
              <p:nvPr/>
            </p:nvGrpSpPr>
            <p:grpSpPr>
              <a:xfrm>
                <a:off x="3965914" y="2312468"/>
                <a:ext cx="453454" cy="513347"/>
                <a:chOff x="3965914" y="2312468"/>
                <a:chExt cx="453454" cy="513347"/>
              </a:xfrm>
              <a:solidFill>
                <a:srgbClr val="FFFFFF"/>
              </a:solidFill>
            </p:grpSpPr>
            <p:sp>
              <p:nvSpPr>
                <p:cNvPr id="74" name="Freeform: Shape 1063">
                  <a:extLst>
                    <a:ext uri="{FF2B5EF4-FFF2-40B4-BE49-F238E27FC236}">
                      <a16:creationId xmlns:a16="http://schemas.microsoft.com/office/drawing/2014/main" id="{11B564A2-AAFA-2972-8A61-E5B5BE4F1B0C}"/>
                    </a:ext>
                  </a:extLst>
                </p:cNvPr>
                <p:cNvSpPr/>
                <p:nvPr/>
              </p:nvSpPr>
              <p:spPr>
                <a:xfrm>
                  <a:off x="3969710" y="2318577"/>
                  <a:ext cx="438679" cy="499936"/>
                </a:xfrm>
                <a:custGeom>
                  <a:avLst/>
                  <a:gdLst>
                    <a:gd name="connsiteX0" fmla="*/ 331256 w 438679"/>
                    <a:gd name="connsiteY0" fmla="*/ 499936 h 499936"/>
                    <a:gd name="connsiteX1" fmla="*/ 227489 w 438679"/>
                    <a:gd name="connsiteY1" fmla="*/ 475546 h 499936"/>
                    <a:gd name="connsiteX2" fmla="*/ 223825 w 438679"/>
                    <a:gd name="connsiteY2" fmla="*/ 471888 h 499936"/>
                    <a:gd name="connsiteX3" fmla="*/ 223825 w 438679"/>
                    <a:gd name="connsiteY3" fmla="*/ 418237 h 499936"/>
                    <a:gd name="connsiteX4" fmla="*/ 80999 w 438679"/>
                    <a:gd name="connsiteY4" fmla="*/ 418237 h 499936"/>
                    <a:gd name="connsiteX5" fmla="*/ 18742 w 438679"/>
                    <a:gd name="connsiteY5" fmla="*/ 390195 h 499936"/>
                    <a:gd name="connsiteX6" fmla="*/ 429 w 438679"/>
                    <a:gd name="connsiteY6" fmla="*/ 326791 h 499936"/>
                    <a:gd name="connsiteX7" fmla="*/ 45597 w 438679"/>
                    <a:gd name="connsiteY7" fmla="*/ 260941 h 499936"/>
                    <a:gd name="connsiteX8" fmla="*/ 71232 w 438679"/>
                    <a:gd name="connsiteY8" fmla="*/ 251187 h 499936"/>
                    <a:gd name="connsiteX9" fmla="*/ 121283 w 438679"/>
                    <a:gd name="connsiteY9" fmla="*/ 202413 h 499936"/>
                    <a:gd name="connsiteX10" fmla="*/ 145699 w 438679"/>
                    <a:gd name="connsiteY10" fmla="*/ 198755 h 499936"/>
                    <a:gd name="connsiteX11" fmla="*/ 172554 w 438679"/>
                    <a:gd name="connsiteY11" fmla="*/ 203632 h 499936"/>
                    <a:gd name="connsiteX12" fmla="*/ 165232 w 438679"/>
                    <a:gd name="connsiteY12" fmla="*/ 196317 h 499936"/>
                    <a:gd name="connsiteX13" fmla="*/ 155466 w 438679"/>
                    <a:gd name="connsiteY13" fmla="*/ 134131 h 499936"/>
                    <a:gd name="connsiteX14" fmla="*/ 159130 w 438679"/>
                    <a:gd name="connsiteY14" fmla="*/ 120720 h 499936"/>
                    <a:gd name="connsiteX15" fmla="*/ 160349 w 438679"/>
                    <a:gd name="connsiteY15" fmla="*/ 117056 h 499936"/>
                    <a:gd name="connsiteX16" fmla="*/ 160349 w 438679"/>
                    <a:gd name="connsiteY16" fmla="*/ 115837 h 499936"/>
                    <a:gd name="connsiteX17" fmla="*/ 157904 w 438679"/>
                    <a:gd name="connsiteY17" fmla="*/ 113398 h 499936"/>
                    <a:gd name="connsiteX18" fmla="*/ 149364 w 438679"/>
                    <a:gd name="connsiteY18" fmla="*/ 99987 h 499936"/>
                    <a:gd name="connsiteX19" fmla="*/ 139597 w 438679"/>
                    <a:gd name="connsiteY19" fmla="*/ 79261 h 499936"/>
                    <a:gd name="connsiteX20" fmla="*/ 137152 w 438679"/>
                    <a:gd name="connsiteY20" fmla="*/ 74384 h 499936"/>
                    <a:gd name="connsiteX21" fmla="*/ 134714 w 438679"/>
                    <a:gd name="connsiteY21" fmla="*/ 68282 h 499936"/>
                    <a:gd name="connsiteX22" fmla="*/ 133495 w 438679"/>
                    <a:gd name="connsiteY22" fmla="*/ 64624 h 499936"/>
                    <a:gd name="connsiteX23" fmla="*/ 126167 w 438679"/>
                    <a:gd name="connsiteY23" fmla="*/ 54870 h 499936"/>
                    <a:gd name="connsiteX24" fmla="*/ 123728 w 438679"/>
                    <a:gd name="connsiteY24" fmla="*/ 51213 h 499936"/>
                    <a:gd name="connsiteX25" fmla="*/ 121283 w 438679"/>
                    <a:gd name="connsiteY25" fmla="*/ 48775 h 499936"/>
                    <a:gd name="connsiteX26" fmla="*/ 109079 w 438679"/>
                    <a:gd name="connsiteY26" fmla="*/ 13411 h 499936"/>
                    <a:gd name="connsiteX27" fmla="*/ 122503 w 438679"/>
                    <a:gd name="connsiteY27" fmla="*/ 1219 h 499936"/>
                    <a:gd name="connsiteX28" fmla="*/ 132269 w 438679"/>
                    <a:gd name="connsiteY28" fmla="*/ 0 h 499936"/>
                    <a:gd name="connsiteX29" fmla="*/ 171335 w 438679"/>
                    <a:gd name="connsiteY29" fmla="*/ 12192 h 499936"/>
                    <a:gd name="connsiteX30" fmla="*/ 176218 w 438679"/>
                    <a:gd name="connsiteY30" fmla="*/ 15850 h 499936"/>
                    <a:gd name="connsiteX31" fmla="*/ 179882 w 438679"/>
                    <a:gd name="connsiteY31" fmla="*/ 18295 h 499936"/>
                    <a:gd name="connsiteX32" fmla="*/ 232372 w 438679"/>
                    <a:gd name="connsiteY32" fmla="*/ 30486 h 499936"/>
                    <a:gd name="connsiteX33" fmla="*/ 311723 w 438679"/>
                    <a:gd name="connsiteY33" fmla="*/ 98768 h 499936"/>
                    <a:gd name="connsiteX34" fmla="*/ 319044 w 438679"/>
                    <a:gd name="connsiteY34" fmla="*/ 113398 h 499936"/>
                    <a:gd name="connsiteX35" fmla="*/ 322708 w 438679"/>
                    <a:gd name="connsiteY35" fmla="*/ 120720 h 499936"/>
                    <a:gd name="connsiteX36" fmla="*/ 339796 w 438679"/>
                    <a:gd name="connsiteY36" fmla="*/ 152419 h 499936"/>
                    <a:gd name="connsiteX37" fmla="*/ 342241 w 438679"/>
                    <a:gd name="connsiteY37" fmla="*/ 157296 h 499936"/>
                    <a:gd name="connsiteX38" fmla="*/ 348343 w 438679"/>
                    <a:gd name="connsiteY38" fmla="*/ 165831 h 499936"/>
                    <a:gd name="connsiteX39" fmla="*/ 358110 w 438679"/>
                    <a:gd name="connsiteY39" fmla="*/ 169488 h 499936"/>
                    <a:gd name="connsiteX40" fmla="*/ 365432 w 438679"/>
                    <a:gd name="connsiteY40" fmla="*/ 171933 h 499936"/>
                    <a:gd name="connsiteX41" fmla="*/ 386184 w 438679"/>
                    <a:gd name="connsiteY41" fmla="*/ 181686 h 499936"/>
                    <a:gd name="connsiteX42" fmla="*/ 424030 w 438679"/>
                    <a:gd name="connsiteY42" fmla="*/ 209728 h 499936"/>
                    <a:gd name="connsiteX43" fmla="*/ 426468 w 438679"/>
                    <a:gd name="connsiteY43" fmla="*/ 220701 h 499936"/>
                    <a:gd name="connsiteX44" fmla="*/ 414264 w 438679"/>
                    <a:gd name="connsiteY44" fmla="*/ 228023 h 499936"/>
                    <a:gd name="connsiteX45" fmla="*/ 411825 w 438679"/>
                    <a:gd name="connsiteY45" fmla="*/ 228023 h 499936"/>
                    <a:gd name="connsiteX46" fmla="*/ 399614 w 438679"/>
                    <a:gd name="connsiteY46" fmla="*/ 229242 h 499936"/>
                    <a:gd name="connsiteX47" fmla="*/ 389848 w 438679"/>
                    <a:gd name="connsiteY47" fmla="*/ 230461 h 499936"/>
                    <a:gd name="connsiteX48" fmla="*/ 388628 w 438679"/>
                    <a:gd name="connsiteY48" fmla="*/ 230461 h 499936"/>
                    <a:gd name="connsiteX49" fmla="*/ 394731 w 438679"/>
                    <a:gd name="connsiteY49" fmla="*/ 232899 h 499936"/>
                    <a:gd name="connsiteX50" fmla="*/ 397175 w 438679"/>
                    <a:gd name="connsiteY50" fmla="*/ 234119 h 499936"/>
                    <a:gd name="connsiteX51" fmla="*/ 403278 w 438679"/>
                    <a:gd name="connsiteY51" fmla="*/ 236557 h 499936"/>
                    <a:gd name="connsiteX52" fmla="*/ 427694 w 438679"/>
                    <a:gd name="connsiteY52" fmla="*/ 256064 h 499936"/>
                    <a:gd name="connsiteX53" fmla="*/ 433797 w 438679"/>
                    <a:gd name="connsiteY53" fmla="*/ 260941 h 499936"/>
                    <a:gd name="connsiteX54" fmla="*/ 437460 w 438679"/>
                    <a:gd name="connsiteY54" fmla="*/ 265818 h 499936"/>
                    <a:gd name="connsiteX55" fmla="*/ 438680 w 438679"/>
                    <a:gd name="connsiteY55" fmla="*/ 271914 h 499936"/>
                    <a:gd name="connsiteX56" fmla="*/ 437460 w 438679"/>
                    <a:gd name="connsiteY56" fmla="*/ 281674 h 499936"/>
                    <a:gd name="connsiteX57" fmla="*/ 433797 w 438679"/>
                    <a:gd name="connsiteY57" fmla="*/ 293866 h 499936"/>
                    <a:gd name="connsiteX58" fmla="*/ 433797 w 438679"/>
                    <a:gd name="connsiteY58" fmla="*/ 470669 h 499936"/>
                    <a:gd name="connsiteX59" fmla="*/ 427694 w 438679"/>
                    <a:gd name="connsiteY59" fmla="*/ 475546 h 499936"/>
                    <a:gd name="connsiteX60" fmla="*/ 331256 w 438679"/>
                    <a:gd name="connsiteY60" fmla="*/ 499936 h 499936"/>
                    <a:gd name="connsiteX61" fmla="*/ 222606 w 438679"/>
                    <a:gd name="connsiteY61" fmla="*/ 223139 h 499936"/>
                    <a:gd name="connsiteX62" fmla="*/ 254343 w 438679"/>
                    <a:gd name="connsiteY62" fmla="*/ 230461 h 499936"/>
                    <a:gd name="connsiteX63" fmla="*/ 232372 w 438679"/>
                    <a:gd name="connsiteY63" fmla="*/ 215824 h 499936"/>
                    <a:gd name="connsiteX64" fmla="*/ 229933 w 438679"/>
                    <a:gd name="connsiteY64" fmla="*/ 213386 h 499936"/>
                    <a:gd name="connsiteX65" fmla="*/ 209181 w 438679"/>
                    <a:gd name="connsiteY65" fmla="*/ 191440 h 499936"/>
                    <a:gd name="connsiteX66" fmla="*/ 196970 w 438679"/>
                    <a:gd name="connsiteY66" fmla="*/ 207290 h 499936"/>
                    <a:gd name="connsiteX67" fmla="*/ 189648 w 438679"/>
                    <a:gd name="connsiteY67" fmla="*/ 208509 h 499936"/>
                    <a:gd name="connsiteX68" fmla="*/ 188423 w 438679"/>
                    <a:gd name="connsiteY68" fmla="*/ 208509 h 499936"/>
                    <a:gd name="connsiteX69" fmla="*/ 207956 w 438679"/>
                    <a:gd name="connsiteY69" fmla="*/ 223139 h 499936"/>
                    <a:gd name="connsiteX70" fmla="*/ 222606 w 438679"/>
                    <a:gd name="connsiteY70" fmla="*/ 223139 h 499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</a:cxnLst>
                  <a:rect l="l" t="t" r="r" b="b"/>
                  <a:pathLst>
                    <a:path w="438679" h="499936">
                      <a:moveTo>
                        <a:pt x="331256" y="499936"/>
                      </a:moveTo>
                      <a:cubicBezTo>
                        <a:pt x="251905" y="499936"/>
                        <a:pt x="231153" y="479203"/>
                        <a:pt x="227489" y="475546"/>
                      </a:cubicBezTo>
                      <a:lnTo>
                        <a:pt x="223825" y="471888"/>
                      </a:lnTo>
                      <a:lnTo>
                        <a:pt x="223825" y="418237"/>
                      </a:lnTo>
                      <a:lnTo>
                        <a:pt x="80999" y="418237"/>
                      </a:lnTo>
                      <a:cubicBezTo>
                        <a:pt x="54144" y="415799"/>
                        <a:pt x="33392" y="406045"/>
                        <a:pt x="18742" y="390195"/>
                      </a:cubicBezTo>
                      <a:cubicBezTo>
                        <a:pt x="-4454" y="362147"/>
                        <a:pt x="429" y="326791"/>
                        <a:pt x="429" y="326791"/>
                      </a:cubicBezTo>
                      <a:cubicBezTo>
                        <a:pt x="6538" y="288989"/>
                        <a:pt x="28509" y="270694"/>
                        <a:pt x="45597" y="260941"/>
                      </a:cubicBezTo>
                      <a:cubicBezTo>
                        <a:pt x="54144" y="256064"/>
                        <a:pt x="61466" y="253626"/>
                        <a:pt x="71232" y="251187"/>
                      </a:cubicBezTo>
                      <a:cubicBezTo>
                        <a:pt x="85882" y="213386"/>
                        <a:pt x="116400" y="203632"/>
                        <a:pt x="121283" y="202413"/>
                      </a:cubicBezTo>
                      <a:cubicBezTo>
                        <a:pt x="128612" y="199974"/>
                        <a:pt x="137152" y="198755"/>
                        <a:pt x="145699" y="198755"/>
                      </a:cubicBezTo>
                      <a:cubicBezTo>
                        <a:pt x="155466" y="198755"/>
                        <a:pt x="164013" y="199974"/>
                        <a:pt x="172554" y="203632"/>
                      </a:cubicBezTo>
                      <a:cubicBezTo>
                        <a:pt x="170116" y="201194"/>
                        <a:pt x="167671" y="198755"/>
                        <a:pt x="165232" y="196317"/>
                      </a:cubicBezTo>
                      <a:cubicBezTo>
                        <a:pt x="150583" y="176810"/>
                        <a:pt x="151802" y="151200"/>
                        <a:pt x="155466" y="134131"/>
                      </a:cubicBezTo>
                      <a:cubicBezTo>
                        <a:pt x="156685" y="129254"/>
                        <a:pt x="157904" y="125597"/>
                        <a:pt x="159130" y="120720"/>
                      </a:cubicBezTo>
                      <a:cubicBezTo>
                        <a:pt x="160349" y="119494"/>
                        <a:pt x="160349" y="118275"/>
                        <a:pt x="160349" y="117056"/>
                      </a:cubicBezTo>
                      <a:lnTo>
                        <a:pt x="160349" y="115837"/>
                      </a:lnTo>
                      <a:cubicBezTo>
                        <a:pt x="159130" y="114618"/>
                        <a:pt x="157904" y="114618"/>
                        <a:pt x="157904" y="113398"/>
                      </a:cubicBezTo>
                      <a:cubicBezTo>
                        <a:pt x="154247" y="109741"/>
                        <a:pt x="151802" y="104864"/>
                        <a:pt x="149364" y="99987"/>
                      </a:cubicBezTo>
                      <a:cubicBezTo>
                        <a:pt x="145699" y="93891"/>
                        <a:pt x="142035" y="86576"/>
                        <a:pt x="139597" y="79261"/>
                      </a:cubicBezTo>
                      <a:lnTo>
                        <a:pt x="137152" y="74384"/>
                      </a:lnTo>
                      <a:cubicBezTo>
                        <a:pt x="135933" y="71946"/>
                        <a:pt x="135933" y="70726"/>
                        <a:pt x="134714" y="68282"/>
                      </a:cubicBezTo>
                      <a:cubicBezTo>
                        <a:pt x="134714" y="67063"/>
                        <a:pt x="133495" y="65843"/>
                        <a:pt x="133495" y="64624"/>
                      </a:cubicBezTo>
                      <a:cubicBezTo>
                        <a:pt x="132269" y="62186"/>
                        <a:pt x="128612" y="58528"/>
                        <a:pt x="126167" y="54870"/>
                      </a:cubicBezTo>
                      <a:cubicBezTo>
                        <a:pt x="124948" y="53651"/>
                        <a:pt x="123728" y="52432"/>
                        <a:pt x="123728" y="51213"/>
                      </a:cubicBezTo>
                      <a:cubicBezTo>
                        <a:pt x="122503" y="49994"/>
                        <a:pt x="122503" y="49994"/>
                        <a:pt x="121283" y="48775"/>
                      </a:cubicBezTo>
                      <a:cubicBezTo>
                        <a:pt x="113962" y="41459"/>
                        <a:pt x="101750" y="28048"/>
                        <a:pt x="109079" y="13411"/>
                      </a:cubicBezTo>
                      <a:cubicBezTo>
                        <a:pt x="111517" y="7315"/>
                        <a:pt x="116400" y="3658"/>
                        <a:pt x="122503" y="1219"/>
                      </a:cubicBezTo>
                      <a:cubicBezTo>
                        <a:pt x="124948" y="0"/>
                        <a:pt x="128612" y="0"/>
                        <a:pt x="132269" y="0"/>
                      </a:cubicBezTo>
                      <a:cubicBezTo>
                        <a:pt x="146919" y="0"/>
                        <a:pt x="162788" y="7315"/>
                        <a:pt x="171335" y="12192"/>
                      </a:cubicBezTo>
                      <a:cubicBezTo>
                        <a:pt x="172554" y="13411"/>
                        <a:pt x="174999" y="14630"/>
                        <a:pt x="176218" y="15850"/>
                      </a:cubicBezTo>
                      <a:cubicBezTo>
                        <a:pt x="177437" y="17069"/>
                        <a:pt x="178663" y="17069"/>
                        <a:pt x="179882" y="18295"/>
                      </a:cubicBezTo>
                      <a:cubicBezTo>
                        <a:pt x="198190" y="18295"/>
                        <a:pt x="215284" y="23171"/>
                        <a:pt x="232372" y="30486"/>
                      </a:cubicBezTo>
                      <a:cubicBezTo>
                        <a:pt x="264109" y="46336"/>
                        <a:pt x="292190" y="70726"/>
                        <a:pt x="311723" y="98768"/>
                      </a:cubicBezTo>
                      <a:cubicBezTo>
                        <a:pt x="315380" y="103645"/>
                        <a:pt x="317825" y="108522"/>
                        <a:pt x="319044" y="113398"/>
                      </a:cubicBezTo>
                      <a:cubicBezTo>
                        <a:pt x="320263" y="115837"/>
                        <a:pt x="321489" y="118275"/>
                        <a:pt x="322708" y="120720"/>
                      </a:cubicBezTo>
                      <a:cubicBezTo>
                        <a:pt x="328810" y="134131"/>
                        <a:pt x="334913" y="143885"/>
                        <a:pt x="339796" y="152419"/>
                      </a:cubicBezTo>
                      <a:cubicBezTo>
                        <a:pt x="341022" y="153638"/>
                        <a:pt x="341022" y="154858"/>
                        <a:pt x="342241" y="157296"/>
                      </a:cubicBezTo>
                      <a:cubicBezTo>
                        <a:pt x="343460" y="159734"/>
                        <a:pt x="345905" y="163392"/>
                        <a:pt x="348343" y="165831"/>
                      </a:cubicBezTo>
                      <a:cubicBezTo>
                        <a:pt x="350782" y="168269"/>
                        <a:pt x="354446" y="169488"/>
                        <a:pt x="358110" y="169488"/>
                      </a:cubicBezTo>
                      <a:cubicBezTo>
                        <a:pt x="360548" y="170707"/>
                        <a:pt x="362993" y="170707"/>
                        <a:pt x="365432" y="171933"/>
                      </a:cubicBezTo>
                      <a:cubicBezTo>
                        <a:pt x="372759" y="175591"/>
                        <a:pt x="380081" y="178029"/>
                        <a:pt x="386184" y="181686"/>
                      </a:cubicBezTo>
                      <a:cubicBezTo>
                        <a:pt x="400833" y="189002"/>
                        <a:pt x="413044" y="198755"/>
                        <a:pt x="424030" y="209728"/>
                      </a:cubicBezTo>
                      <a:cubicBezTo>
                        <a:pt x="428913" y="214605"/>
                        <a:pt x="427694" y="218263"/>
                        <a:pt x="426468" y="220701"/>
                      </a:cubicBezTo>
                      <a:cubicBezTo>
                        <a:pt x="424030" y="226803"/>
                        <a:pt x="417928" y="226803"/>
                        <a:pt x="414264" y="228023"/>
                      </a:cubicBezTo>
                      <a:lnTo>
                        <a:pt x="411825" y="228023"/>
                      </a:lnTo>
                      <a:cubicBezTo>
                        <a:pt x="408161" y="229242"/>
                        <a:pt x="404497" y="229242"/>
                        <a:pt x="399614" y="229242"/>
                      </a:cubicBezTo>
                      <a:cubicBezTo>
                        <a:pt x="395950" y="229242"/>
                        <a:pt x="393512" y="230461"/>
                        <a:pt x="389848" y="230461"/>
                      </a:cubicBezTo>
                      <a:lnTo>
                        <a:pt x="388628" y="230461"/>
                      </a:lnTo>
                      <a:cubicBezTo>
                        <a:pt x="391067" y="231680"/>
                        <a:pt x="392292" y="232899"/>
                        <a:pt x="394731" y="232899"/>
                      </a:cubicBezTo>
                      <a:lnTo>
                        <a:pt x="397175" y="234119"/>
                      </a:lnTo>
                      <a:cubicBezTo>
                        <a:pt x="399614" y="235338"/>
                        <a:pt x="400833" y="236557"/>
                        <a:pt x="403278" y="236557"/>
                      </a:cubicBezTo>
                      <a:cubicBezTo>
                        <a:pt x="411825" y="241434"/>
                        <a:pt x="420366" y="248749"/>
                        <a:pt x="427694" y="256064"/>
                      </a:cubicBezTo>
                      <a:lnTo>
                        <a:pt x="433797" y="260941"/>
                      </a:lnTo>
                      <a:cubicBezTo>
                        <a:pt x="436235" y="263379"/>
                        <a:pt x="437460" y="264599"/>
                        <a:pt x="437460" y="265818"/>
                      </a:cubicBezTo>
                      <a:cubicBezTo>
                        <a:pt x="438680" y="268256"/>
                        <a:pt x="438680" y="270694"/>
                        <a:pt x="438680" y="271914"/>
                      </a:cubicBezTo>
                      <a:cubicBezTo>
                        <a:pt x="438680" y="275578"/>
                        <a:pt x="437460" y="280454"/>
                        <a:pt x="437460" y="281674"/>
                      </a:cubicBezTo>
                      <a:cubicBezTo>
                        <a:pt x="436235" y="284112"/>
                        <a:pt x="433797" y="291427"/>
                        <a:pt x="433797" y="293866"/>
                      </a:cubicBezTo>
                      <a:lnTo>
                        <a:pt x="433797" y="470669"/>
                      </a:lnTo>
                      <a:lnTo>
                        <a:pt x="427694" y="475546"/>
                      </a:lnTo>
                      <a:cubicBezTo>
                        <a:pt x="430133" y="477984"/>
                        <a:pt x="400833" y="499936"/>
                        <a:pt x="331256" y="499936"/>
                      </a:cubicBezTo>
                      <a:close/>
                      <a:moveTo>
                        <a:pt x="222606" y="223139"/>
                      </a:moveTo>
                      <a:cubicBezTo>
                        <a:pt x="233591" y="223139"/>
                        <a:pt x="244583" y="225584"/>
                        <a:pt x="254343" y="230461"/>
                      </a:cubicBezTo>
                      <a:cubicBezTo>
                        <a:pt x="245802" y="226803"/>
                        <a:pt x="238474" y="220701"/>
                        <a:pt x="232372" y="215824"/>
                      </a:cubicBezTo>
                      <a:lnTo>
                        <a:pt x="229933" y="213386"/>
                      </a:lnTo>
                      <a:cubicBezTo>
                        <a:pt x="221386" y="207290"/>
                        <a:pt x="215284" y="199974"/>
                        <a:pt x="209181" y="191440"/>
                      </a:cubicBezTo>
                      <a:cubicBezTo>
                        <a:pt x="207956" y="197536"/>
                        <a:pt x="205517" y="203632"/>
                        <a:pt x="196970" y="207290"/>
                      </a:cubicBezTo>
                      <a:cubicBezTo>
                        <a:pt x="194532" y="208509"/>
                        <a:pt x="192087" y="208509"/>
                        <a:pt x="189648" y="208509"/>
                      </a:cubicBezTo>
                      <a:lnTo>
                        <a:pt x="188423" y="208509"/>
                      </a:lnTo>
                      <a:cubicBezTo>
                        <a:pt x="195751" y="212166"/>
                        <a:pt x="201853" y="218263"/>
                        <a:pt x="207956" y="223139"/>
                      </a:cubicBezTo>
                      <a:cubicBezTo>
                        <a:pt x="212839" y="223139"/>
                        <a:pt x="217722" y="223139"/>
                        <a:pt x="222606" y="22313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: Shape 1064">
                  <a:extLst>
                    <a:ext uri="{FF2B5EF4-FFF2-40B4-BE49-F238E27FC236}">
                      <a16:creationId xmlns:a16="http://schemas.microsoft.com/office/drawing/2014/main" id="{353BB5CB-F3F4-DD59-0DB9-365DC40043F6}"/>
                    </a:ext>
                  </a:extLst>
                </p:cNvPr>
                <p:cNvSpPr/>
                <p:nvPr/>
              </p:nvSpPr>
              <p:spPr>
                <a:xfrm>
                  <a:off x="3965914" y="2312468"/>
                  <a:ext cx="453454" cy="513347"/>
                </a:xfrm>
                <a:custGeom>
                  <a:avLst/>
                  <a:gdLst>
                    <a:gd name="connsiteX0" fmla="*/ 138503 w 453454"/>
                    <a:gd name="connsiteY0" fmla="*/ 12192 h 513347"/>
                    <a:gd name="connsiteX1" fmla="*/ 175124 w 453454"/>
                    <a:gd name="connsiteY1" fmla="*/ 24384 h 513347"/>
                    <a:gd name="connsiteX2" fmla="*/ 178787 w 453454"/>
                    <a:gd name="connsiteY2" fmla="*/ 26829 h 513347"/>
                    <a:gd name="connsiteX3" fmla="*/ 184890 w 453454"/>
                    <a:gd name="connsiteY3" fmla="*/ 30486 h 513347"/>
                    <a:gd name="connsiteX4" fmla="*/ 236161 w 453454"/>
                    <a:gd name="connsiteY4" fmla="*/ 42678 h 513347"/>
                    <a:gd name="connsiteX5" fmla="*/ 314292 w 453454"/>
                    <a:gd name="connsiteY5" fmla="*/ 109741 h 513347"/>
                    <a:gd name="connsiteX6" fmla="*/ 321614 w 453454"/>
                    <a:gd name="connsiteY6" fmla="*/ 123152 h 513347"/>
                    <a:gd name="connsiteX7" fmla="*/ 325278 w 453454"/>
                    <a:gd name="connsiteY7" fmla="*/ 130474 h 513347"/>
                    <a:gd name="connsiteX8" fmla="*/ 343591 w 453454"/>
                    <a:gd name="connsiteY8" fmla="*/ 163392 h 513347"/>
                    <a:gd name="connsiteX9" fmla="*/ 346030 w 453454"/>
                    <a:gd name="connsiteY9" fmla="*/ 167050 h 513347"/>
                    <a:gd name="connsiteX10" fmla="*/ 352132 w 453454"/>
                    <a:gd name="connsiteY10" fmla="*/ 176803 h 513347"/>
                    <a:gd name="connsiteX11" fmla="*/ 364344 w 453454"/>
                    <a:gd name="connsiteY11" fmla="*/ 182906 h 513347"/>
                    <a:gd name="connsiteX12" fmla="*/ 370446 w 453454"/>
                    <a:gd name="connsiteY12" fmla="*/ 185344 h 513347"/>
                    <a:gd name="connsiteX13" fmla="*/ 391198 w 453454"/>
                    <a:gd name="connsiteY13" fmla="*/ 195098 h 513347"/>
                    <a:gd name="connsiteX14" fmla="*/ 427819 w 453454"/>
                    <a:gd name="connsiteY14" fmla="*/ 221920 h 513347"/>
                    <a:gd name="connsiteX15" fmla="*/ 429038 w 453454"/>
                    <a:gd name="connsiteY15" fmla="*/ 226797 h 513347"/>
                    <a:gd name="connsiteX16" fmla="*/ 421716 w 453454"/>
                    <a:gd name="connsiteY16" fmla="*/ 230454 h 513347"/>
                    <a:gd name="connsiteX17" fmla="*/ 419272 w 453454"/>
                    <a:gd name="connsiteY17" fmla="*/ 230454 h 513347"/>
                    <a:gd name="connsiteX18" fmla="*/ 408286 w 453454"/>
                    <a:gd name="connsiteY18" fmla="*/ 231680 h 513347"/>
                    <a:gd name="connsiteX19" fmla="*/ 397300 w 453454"/>
                    <a:gd name="connsiteY19" fmla="*/ 232899 h 513347"/>
                    <a:gd name="connsiteX20" fmla="*/ 396081 w 453454"/>
                    <a:gd name="connsiteY20" fmla="*/ 232899 h 513347"/>
                    <a:gd name="connsiteX21" fmla="*/ 383870 w 453454"/>
                    <a:gd name="connsiteY21" fmla="*/ 235338 h 513347"/>
                    <a:gd name="connsiteX22" fmla="*/ 400964 w 453454"/>
                    <a:gd name="connsiteY22" fmla="*/ 247530 h 513347"/>
                    <a:gd name="connsiteX23" fmla="*/ 407067 w 453454"/>
                    <a:gd name="connsiteY23" fmla="*/ 251187 h 513347"/>
                    <a:gd name="connsiteX24" fmla="*/ 430263 w 453454"/>
                    <a:gd name="connsiteY24" fmla="*/ 269475 h 513347"/>
                    <a:gd name="connsiteX25" fmla="*/ 433921 w 453454"/>
                    <a:gd name="connsiteY25" fmla="*/ 271914 h 513347"/>
                    <a:gd name="connsiteX26" fmla="*/ 437585 w 453454"/>
                    <a:gd name="connsiteY26" fmla="*/ 274352 h 513347"/>
                    <a:gd name="connsiteX27" fmla="*/ 440030 w 453454"/>
                    <a:gd name="connsiteY27" fmla="*/ 276791 h 513347"/>
                    <a:gd name="connsiteX28" fmla="*/ 441249 w 453454"/>
                    <a:gd name="connsiteY28" fmla="*/ 280448 h 513347"/>
                    <a:gd name="connsiteX29" fmla="*/ 440030 w 453454"/>
                    <a:gd name="connsiteY29" fmla="*/ 287770 h 513347"/>
                    <a:gd name="connsiteX30" fmla="*/ 435147 w 453454"/>
                    <a:gd name="connsiteY30" fmla="*/ 301181 h 513347"/>
                    <a:gd name="connsiteX31" fmla="*/ 435147 w 453454"/>
                    <a:gd name="connsiteY31" fmla="*/ 475546 h 513347"/>
                    <a:gd name="connsiteX32" fmla="*/ 431483 w 453454"/>
                    <a:gd name="connsiteY32" fmla="*/ 477984 h 513347"/>
                    <a:gd name="connsiteX33" fmla="*/ 335044 w 453454"/>
                    <a:gd name="connsiteY33" fmla="*/ 499936 h 513347"/>
                    <a:gd name="connsiteX34" fmla="*/ 236161 w 453454"/>
                    <a:gd name="connsiteY34" fmla="*/ 477984 h 513347"/>
                    <a:gd name="connsiteX35" fmla="*/ 234941 w 453454"/>
                    <a:gd name="connsiteY35" fmla="*/ 475546 h 513347"/>
                    <a:gd name="connsiteX36" fmla="*/ 234941 w 453454"/>
                    <a:gd name="connsiteY36" fmla="*/ 418237 h 513347"/>
                    <a:gd name="connsiteX37" fmla="*/ 84787 w 453454"/>
                    <a:gd name="connsiteY37" fmla="*/ 418237 h 513347"/>
                    <a:gd name="connsiteX38" fmla="*/ 27414 w 453454"/>
                    <a:gd name="connsiteY38" fmla="*/ 391414 h 513347"/>
                    <a:gd name="connsiteX39" fmla="*/ 11545 w 453454"/>
                    <a:gd name="connsiteY39" fmla="*/ 331661 h 513347"/>
                    <a:gd name="connsiteX40" fmla="*/ 53050 w 453454"/>
                    <a:gd name="connsiteY40" fmla="*/ 270694 h 513347"/>
                    <a:gd name="connsiteX41" fmla="*/ 79904 w 453454"/>
                    <a:gd name="connsiteY41" fmla="*/ 260941 h 513347"/>
                    <a:gd name="connsiteX42" fmla="*/ 127517 w 453454"/>
                    <a:gd name="connsiteY42" fmla="*/ 213386 h 513347"/>
                    <a:gd name="connsiteX43" fmla="*/ 150707 w 453454"/>
                    <a:gd name="connsiteY43" fmla="*/ 209728 h 513347"/>
                    <a:gd name="connsiteX44" fmla="*/ 209306 w 453454"/>
                    <a:gd name="connsiteY44" fmla="*/ 236557 h 513347"/>
                    <a:gd name="connsiteX45" fmla="*/ 225175 w 453454"/>
                    <a:gd name="connsiteY45" fmla="*/ 235338 h 513347"/>
                    <a:gd name="connsiteX46" fmla="*/ 263021 w 453454"/>
                    <a:gd name="connsiteY46" fmla="*/ 247530 h 513347"/>
                    <a:gd name="connsiteX47" fmla="*/ 263021 w 453454"/>
                    <a:gd name="connsiteY47" fmla="*/ 231680 h 513347"/>
                    <a:gd name="connsiteX48" fmla="*/ 237386 w 453454"/>
                    <a:gd name="connsiteY48" fmla="*/ 215824 h 513347"/>
                    <a:gd name="connsiteX49" fmla="*/ 219072 w 453454"/>
                    <a:gd name="connsiteY49" fmla="*/ 196317 h 513347"/>
                    <a:gd name="connsiteX50" fmla="*/ 212970 w 453454"/>
                    <a:gd name="connsiteY50" fmla="*/ 185344 h 513347"/>
                    <a:gd name="connsiteX51" fmla="*/ 211751 w 453454"/>
                    <a:gd name="connsiteY51" fmla="*/ 182906 h 513347"/>
                    <a:gd name="connsiteX52" fmla="*/ 211751 w 453454"/>
                    <a:gd name="connsiteY52" fmla="*/ 184125 h 513347"/>
                    <a:gd name="connsiteX53" fmla="*/ 211751 w 453454"/>
                    <a:gd name="connsiteY53" fmla="*/ 186563 h 513347"/>
                    <a:gd name="connsiteX54" fmla="*/ 210525 w 453454"/>
                    <a:gd name="connsiteY54" fmla="*/ 193878 h 513347"/>
                    <a:gd name="connsiteX55" fmla="*/ 199540 w 453454"/>
                    <a:gd name="connsiteY55" fmla="*/ 207290 h 513347"/>
                    <a:gd name="connsiteX56" fmla="*/ 194656 w 453454"/>
                    <a:gd name="connsiteY56" fmla="*/ 208509 h 513347"/>
                    <a:gd name="connsiteX57" fmla="*/ 176349 w 453454"/>
                    <a:gd name="connsiteY57" fmla="*/ 196317 h 513347"/>
                    <a:gd name="connsiteX58" fmla="*/ 167802 w 453454"/>
                    <a:gd name="connsiteY58" fmla="*/ 139008 h 513347"/>
                    <a:gd name="connsiteX59" fmla="*/ 171466 w 453454"/>
                    <a:gd name="connsiteY59" fmla="*/ 126810 h 513347"/>
                    <a:gd name="connsiteX60" fmla="*/ 172685 w 453454"/>
                    <a:gd name="connsiteY60" fmla="*/ 124371 h 513347"/>
                    <a:gd name="connsiteX61" fmla="*/ 175124 w 453454"/>
                    <a:gd name="connsiteY61" fmla="*/ 119494 h 513347"/>
                    <a:gd name="connsiteX62" fmla="*/ 172685 w 453454"/>
                    <a:gd name="connsiteY62" fmla="*/ 115837 h 513347"/>
                    <a:gd name="connsiteX63" fmla="*/ 170240 w 453454"/>
                    <a:gd name="connsiteY63" fmla="*/ 113398 h 513347"/>
                    <a:gd name="connsiteX64" fmla="*/ 161700 w 453454"/>
                    <a:gd name="connsiteY64" fmla="*/ 101206 h 513347"/>
                    <a:gd name="connsiteX65" fmla="*/ 153152 w 453454"/>
                    <a:gd name="connsiteY65" fmla="*/ 81699 h 513347"/>
                    <a:gd name="connsiteX66" fmla="*/ 150707 w 453454"/>
                    <a:gd name="connsiteY66" fmla="*/ 75597 h 513347"/>
                    <a:gd name="connsiteX67" fmla="*/ 149488 w 453454"/>
                    <a:gd name="connsiteY67" fmla="*/ 70720 h 513347"/>
                    <a:gd name="connsiteX68" fmla="*/ 148269 w 453454"/>
                    <a:gd name="connsiteY68" fmla="*/ 65843 h 513347"/>
                    <a:gd name="connsiteX69" fmla="*/ 139722 w 453454"/>
                    <a:gd name="connsiteY69" fmla="*/ 54870 h 513347"/>
                    <a:gd name="connsiteX70" fmla="*/ 137284 w 453454"/>
                    <a:gd name="connsiteY70" fmla="*/ 52432 h 513347"/>
                    <a:gd name="connsiteX71" fmla="*/ 133619 w 453454"/>
                    <a:gd name="connsiteY71" fmla="*/ 48775 h 513347"/>
                    <a:gd name="connsiteX72" fmla="*/ 122634 w 453454"/>
                    <a:gd name="connsiteY72" fmla="*/ 21946 h 513347"/>
                    <a:gd name="connsiteX73" fmla="*/ 132400 w 453454"/>
                    <a:gd name="connsiteY73" fmla="*/ 13411 h 513347"/>
                    <a:gd name="connsiteX74" fmla="*/ 138503 w 453454"/>
                    <a:gd name="connsiteY74" fmla="*/ 12192 h 513347"/>
                    <a:gd name="connsiteX75" fmla="*/ 138503 w 453454"/>
                    <a:gd name="connsiteY75" fmla="*/ 0 h 513347"/>
                    <a:gd name="connsiteX76" fmla="*/ 126298 w 453454"/>
                    <a:gd name="connsiteY76" fmla="*/ 1219 h 513347"/>
                    <a:gd name="connsiteX77" fmla="*/ 109203 w 453454"/>
                    <a:gd name="connsiteY77" fmla="*/ 17069 h 513347"/>
                    <a:gd name="connsiteX78" fmla="*/ 121415 w 453454"/>
                    <a:gd name="connsiteY78" fmla="*/ 57309 h 513347"/>
                    <a:gd name="connsiteX79" fmla="*/ 122634 w 453454"/>
                    <a:gd name="connsiteY79" fmla="*/ 58528 h 513347"/>
                    <a:gd name="connsiteX80" fmla="*/ 123853 w 453454"/>
                    <a:gd name="connsiteY80" fmla="*/ 60966 h 513347"/>
                    <a:gd name="connsiteX81" fmla="*/ 126298 w 453454"/>
                    <a:gd name="connsiteY81" fmla="*/ 63405 h 513347"/>
                    <a:gd name="connsiteX82" fmla="*/ 132400 w 453454"/>
                    <a:gd name="connsiteY82" fmla="*/ 71939 h 513347"/>
                    <a:gd name="connsiteX83" fmla="*/ 133619 w 453454"/>
                    <a:gd name="connsiteY83" fmla="*/ 74378 h 513347"/>
                    <a:gd name="connsiteX84" fmla="*/ 136064 w 453454"/>
                    <a:gd name="connsiteY84" fmla="*/ 81699 h 513347"/>
                    <a:gd name="connsiteX85" fmla="*/ 138503 w 453454"/>
                    <a:gd name="connsiteY85" fmla="*/ 87795 h 513347"/>
                    <a:gd name="connsiteX86" fmla="*/ 148269 w 453454"/>
                    <a:gd name="connsiteY86" fmla="*/ 108522 h 513347"/>
                    <a:gd name="connsiteX87" fmla="*/ 158036 w 453454"/>
                    <a:gd name="connsiteY87" fmla="*/ 121933 h 513347"/>
                    <a:gd name="connsiteX88" fmla="*/ 154371 w 453454"/>
                    <a:gd name="connsiteY88" fmla="*/ 135350 h 513347"/>
                    <a:gd name="connsiteX89" fmla="*/ 161700 w 453454"/>
                    <a:gd name="connsiteY89" fmla="*/ 196317 h 513347"/>
                    <a:gd name="connsiteX90" fmla="*/ 150707 w 453454"/>
                    <a:gd name="connsiteY90" fmla="*/ 195098 h 513347"/>
                    <a:gd name="connsiteX91" fmla="*/ 125072 w 453454"/>
                    <a:gd name="connsiteY91" fmla="*/ 198755 h 513347"/>
                    <a:gd name="connsiteX92" fmla="*/ 71363 w 453454"/>
                    <a:gd name="connsiteY92" fmla="*/ 247530 h 513347"/>
                    <a:gd name="connsiteX93" fmla="*/ 48166 w 453454"/>
                    <a:gd name="connsiteY93" fmla="*/ 259722 h 513347"/>
                    <a:gd name="connsiteX94" fmla="*/ 560 w 453454"/>
                    <a:gd name="connsiteY94" fmla="*/ 329223 h 513347"/>
                    <a:gd name="connsiteX95" fmla="*/ 560 w 453454"/>
                    <a:gd name="connsiteY95" fmla="*/ 330442 h 513347"/>
                    <a:gd name="connsiteX96" fmla="*/ 560 w 453454"/>
                    <a:gd name="connsiteY96" fmla="*/ 331661 h 513347"/>
                    <a:gd name="connsiteX97" fmla="*/ 20093 w 453454"/>
                    <a:gd name="connsiteY97" fmla="*/ 398730 h 513347"/>
                    <a:gd name="connsiteX98" fmla="*/ 86013 w 453454"/>
                    <a:gd name="connsiteY98" fmla="*/ 429210 h 513347"/>
                    <a:gd name="connsiteX99" fmla="*/ 223956 w 453454"/>
                    <a:gd name="connsiteY99" fmla="*/ 429210 h 513347"/>
                    <a:gd name="connsiteX100" fmla="*/ 223956 w 453454"/>
                    <a:gd name="connsiteY100" fmla="*/ 475546 h 513347"/>
                    <a:gd name="connsiteX101" fmla="*/ 223956 w 453454"/>
                    <a:gd name="connsiteY101" fmla="*/ 480422 h 513347"/>
                    <a:gd name="connsiteX102" fmla="*/ 226394 w 453454"/>
                    <a:gd name="connsiteY102" fmla="*/ 484080 h 513347"/>
                    <a:gd name="connsiteX103" fmla="*/ 228839 w 453454"/>
                    <a:gd name="connsiteY103" fmla="*/ 486519 h 513347"/>
                    <a:gd name="connsiteX104" fmla="*/ 336263 w 453454"/>
                    <a:gd name="connsiteY104" fmla="*/ 513347 h 513347"/>
                    <a:gd name="connsiteX105" fmla="*/ 440030 w 453454"/>
                    <a:gd name="connsiteY105" fmla="*/ 490183 h 513347"/>
                    <a:gd name="connsiteX106" fmla="*/ 443688 w 453454"/>
                    <a:gd name="connsiteY106" fmla="*/ 487744 h 513347"/>
                    <a:gd name="connsiteX107" fmla="*/ 448571 w 453454"/>
                    <a:gd name="connsiteY107" fmla="*/ 484080 h 513347"/>
                    <a:gd name="connsiteX108" fmla="*/ 448571 w 453454"/>
                    <a:gd name="connsiteY108" fmla="*/ 477984 h 513347"/>
                    <a:gd name="connsiteX109" fmla="*/ 448571 w 453454"/>
                    <a:gd name="connsiteY109" fmla="*/ 303619 h 513347"/>
                    <a:gd name="connsiteX110" fmla="*/ 452235 w 453454"/>
                    <a:gd name="connsiteY110" fmla="*/ 291427 h 513347"/>
                    <a:gd name="connsiteX111" fmla="*/ 453454 w 453454"/>
                    <a:gd name="connsiteY111" fmla="*/ 280448 h 513347"/>
                    <a:gd name="connsiteX112" fmla="*/ 451016 w 453454"/>
                    <a:gd name="connsiteY112" fmla="*/ 271914 h 513347"/>
                    <a:gd name="connsiteX113" fmla="*/ 446132 w 453454"/>
                    <a:gd name="connsiteY113" fmla="*/ 265818 h 513347"/>
                    <a:gd name="connsiteX114" fmla="*/ 442469 w 453454"/>
                    <a:gd name="connsiteY114" fmla="*/ 263379 h 513347"/>
                    <a:gd name="connsiteX115" fmla="*/ 438805 w 453454"/>
                    <a:gd name="connsiteY115" fmla="*/ 260941 h 513347"/>
                    <a:gd name="connsiteX116" fmla="*/ 416833 w 453454"/>
                    <a:gd name="connsiteY116" fmla="*/ 242653 h 513347"/>
                    <a:gd name="connsiteX117" fmla="*/ 421716 w 453454"/>
                    <a:gd name="connsiteY117" fmla="*/ 241434 h 513347"/>
                    <a:gd name="connsiteX118" fmla="*/ 424155 w 453454"/>
                    <a:gd name="connsiteY118" fmla="*/ 241434 h 513347"/>
                    <a:gd name="connsiteX119" fmla="*/ 441249 w 453454"/>
                    <a:gd name="connsiteY119" fmla="*/ 230454 h 513347"/>
                    <a:gd name="connsiteX120" fmla="*/ 436366 w 453454"/>
                    <a:gd name="connsiteY120" fmla="*/ 213386 h 513347"/>
                    <a:gd name="connsiteX121" fmla="*/ 396081 w 453454"/>
                    <a:gd name="connsiteY121" fmla="*/ 184125 h 513347"/>
                    <a:gd name="connsiteX122" fmla="*/ 374110 w 453454"/>
                    <a:gd name="connsiteY122" fmla="*/ 174365 h 513347"/>
                    <a:gd name="connsiteX123" fmla="*/ 366782 w 453454"/>
                    <a:gd name="connsiteY123" fmla="*/ 171926 h 513347"/>
                    <a:gd name="connsiteX124" fmla="*/ 360679 w 453454"/>
                    <a:gd name="connsiteY124" fmla="*/ 169488 h 513347"/>
                    <a:gd name="connsiteX125" fmla="*/ 357015 w 453454"/>
                    <a:gd name="connsiteY125" fmla="*/ 163392 h 513347"/>
                    <a:gd name="connsiteX126" fmla="*/ 354577 w 453454"/>
                    <a:gd name="connsiteY126" fmla="*/ 158515 h 513347"/>
                    <a:gd name="connsiteX127" fmla="*/ 337482 w 453454"/>
                    <a:gd name="connsiteY127" fmla="*/ 126810 h 513347"/>
                    <a:gd name="connsiteX128" fmla="*/ 333825 w 453454"/>
                    <a:gd name="connsiteY128" fmla="*/ 119494 h 513347"/>
                    <a:gd name="connsiteX129" fmla="*/ 325278 w 453454"/>
                    <a:gd name="connsiteY129" fmla="*/ 104864 h 513347"/>
                    <a:gd name="connsiteX130" fmla="*/ 243489 w 453454"/>
                    <a:gd name="connsiteY130" fmla="*/ 34144 h 513347"/>
                    <a:gd name="connsiteX131" fmla="*/ 189773 w 453454"/>
                    <a:gd name="connsiteY131" fmla="*/ 20726 h 513347"/>
                    <a:gd name="connsiteX132" fmla="*/ 188554 w 453454"/>
                    <a:gd name="connsiteY132" fmla="*/ 19507 h 513347"/>
                    <a:gd name="connsiteX133" fmla="*/ 182452 w 453454"/>
                    <a:gd name="connsiteY133" fmla="*/ 15850 h 513347"/>
                    <a:gd name="connsiteX134" fmla="*/ 138503 w 453454"/>
                    <a:gd name="connsiteY134" fmla="*/ 0 h 513347"/>
                    <a:gd name="connsiteX135" fmla="*/ 206868 w 453454"/>
                    <a:gd name="connsiteY135" fmla="*/ 217043 h 513347"/>
                    <a:gd name="connsiteX136" fmla="*/ 214189 w 453454"/>
                    <a:gd name="connsiteY136" fmla="*/ 209728 h 513347"/>
                    <a:gd name="connsiteX137" fmla="*/ 226394 w 453454"/>
                    <a:gd name="connsiteY137" fmla="*/ 221920 h 513347"/>
                    <a:gd name="connsiteX138" fmla="*/ 225175 w 453454"/>
                    <a:gd name="connsiteY138" fmla="*/ 221920 h 513347"/>
                    <a:gd name="connsiteX139" fmla="*/ 212970 w 453454"/>
                    <a:gd name="connsiteY139" fmla="*/ 223139 h 513347"/>
                    <a:gd name="connsiteX140" fmla="*/ 206868 w 453454"/>
                    <a:gd name="connsiteY140" fmla="*/ 217043 h 513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</a:cxnLst>
                  <a:rect l="l" t="t" r="r" b="b"/>
                  <a:pathLst>
                    <a:path w="453454" h="513347">
                      <a:moveTo>
                        <a:pt x="138503" y="12192"/>
                      </a:moveTo>
                      <a:cubicBezTo>
                        <a:pt x="151933" y="12192"/>
                        <a:pt x="167802" y="19507"/>
                        <a:pt x="175124" y="24384"/>
                      </a:cubicBezTo>
                      <a:cubicBezTo>
                        <a:pt x="176349" y="25603"/>
                        <a:pt x="177568" y="25603"/>
                        <a:pt x="178787" y="26829"/>
                      </a:cubicBezTo>
                      <a:cubicBezTo>
                        <a:pt x="180007" y="28048"/>
                        <a:pt x="182452" y="29267"/>
                        <a:pt x="184890" y="30486"/>
                      </a:cubicBezTo>
                      <a:cubicBezTo>
                        <a:pt x="201985" y="30486"/>
                        <a:pt x="220292" y="34144"/>
                        <a:pt x="236161" y="42678"/>
                      </a:cubicBezTo>
                      <a:cubicBezTo>
                        <a:pt x="266679" y="58528"/>
                        <a:pt x="293540" y="81699"/>
                        <a:pt x="314292" y="109741"/>
                      </a:cubicBezTo>
                      <a:cubicBezTo>
                        <a:pt x="316730" y="114618"/>
                        <a:pt x="319175" y="118275"/>
                        <a:pt x="321614" y="123152"/>
                      </a:cubicBezTo>
                      <a:cubicBezTo>
                        <a:pt x="322833" y="125590"/>
                        <a:pt x="324059" y="128029"/>
                        <a:pt x="325278" y="130474"/>
                      </a:cubicBezTo>
                      <a:cubicBezTo>
                        <a:pt x="331380" y="142666"/>
                        <a:pt x="337482" y="153638"/>
                        <a:pt x="343591" y="163392"/>
                      </a:cubicBezTo>
                      <a:cubicBezTo>
                        <a:pt x="344811" y="164611"/>
                        <a:pt x="344811" y="165830"/>
                        <a:pt x="346030" y="167050"/>
                      </a:cubicBezTo>
                      <a:cubicBezTo>
                        <a:pt x="347249" y="170707"/>
                        <a:pt x="349694" y="174365"/>
                        <a:pt x="352132" y="176803"/>
                      </a:cubicBezTo>
                      <a:cubicBezTo>
                        <a:pt x="355796" y="179242"/>
                        <a:pt x="359460" y="181686"/>
                        <a:pt x="364344" y="182906"/>
                      </a:cubicBezTo>
                      <a:cubicBezTo>
                        <a:pt x="366782" y="184125"/>
                        <a:pt x="369227" y="184125"/>
                        <a:pt x="370446" y="185344"/>
                      </a:cubicBezTo>
                      <a:cubicBezTo>
                        <a:pt x="377768" y="189002"/>
                        <a:pt x="385095" y="191440"/>
                        <a:pt x="391198" y="195098"/>
                      </a:cubicBezTo>
                      <a:cubicBezTo>
                        <a:pt x="404628" y="202413"/>
                        <a:pt x="418053" y="210947"/>
                        <a:pt x="427819" y="221920"/>
                      </a:cubicBezTo>
                      <a:cubicBezTo>
                        <a:pt x="429038" y="223139"/>
                        <a:pt x="430263" y="225578"/>
                        <a:pt x="429038" y="226797"/>
                      </a:cubicBezTo>
                      <a:cubicBezTo>
                        <a:pt x="427819" y="229235"/>
                        <a:pt x="424155" y="229235"/>
                        <a:pt x="421716" y="230454"/>
                      </a:cubicBezTo>
                      <a:lnTo>
                        <a:pt x="419272" y="230454"/>
                      </a:lnTo>
                      <a:cubicBezTo>
                        <a:pt x="415614" y="231680"/>
                        <a:pt x="411950" y="231680"/>
                        <a:pt x="408286" y="231680"/>
                      </a:cubicBezTo>
                      <a:cubicBezTo>
                        <a:pt x="404628" y="231680"/>
                        <a:pt x="400964" y="232899"/>
                        <a:pt x="397300" y="232899"/>
                      </a:cubicBezTo>
                      <a:lnTo>
                        <a:pt x="396081" y="232899"/>
                      </a:lnTo>
                      <a:cubicBezTo>
                        <a:pt x="392417" y="234118"/>
                        <a:pt x="387534" y="235338"/>
                        <a:pt x="383870" y="235338"/>
                      </a:cubicBezTo>
                      <a:cubicBezTo>
                        <a:pt x="386315" y="240214"/>
                        <a:pt x="394862" y="243872"/>
                        <a:pt x="400964" y="247530"/>
                      </a:cubicBezTo>
                      <a:cubicBezTo>
                        <a:pt x="403403" y="248749"/>
                        <a:pt x="405847" y="249968"/>
                        <a:pt x="407067" y="251187"/>
                      </a:cubicBezTo>
                      <a:cubicBezTo>
                        <a:pt x="415614" y="256064"/>
                        <a:pt x="422936" y="262160"/>
                        <a:pt x="430263" y="269475"/>
                      </a:cubicBezTo>
                      <a:lnTo>
                        <a:pt x="433921" y="271914"/>
                      </a:lnTo>
                      <a:cubicBezTo>
                        <a:pt x="435147" y="273133"/>
                        <a:pt x="437585" y="274352"/>
                        <a:pt x="437585" y="274352"/>
                      </a:cubicBezTo>
                      <a:cubicBezTo>
                        <a:pt x="437585" y="274352"/>
                        <a:pt x="440030" y="275571"/>
                        <a:pt x="440030" y="276791"/>
                      </a:cubicBezTo>
                      <a:cubicBezTo>
                        <a:pt x="440030" y="278010"/>
                        <a:pt x="441249" y="279229"/>
                        <a:pt x="441249" y="280448"/>
                      </a:cubicBezTo>
                      <a:cubicBezTo>
                        <a:pt x="441249" y="282893"/>
                        <a:pt x="441249" y="286551"/>
                        <a:pt x="440030" y="287770"/>
                      </a:cubicBezTo>
                      <a:cubicBezTo>
                        <a:pt x="438805" y="291427"/>
                        <a:pt x="435147" y="301181"/>
                        <a:pt x="435147" y="301181"/>
                      </a:cubicBezTo>
                      <a:lnTo>
                        <a:pt x="435147" y="475546"/>
                      </a:lnTo>
                      <a:lnTo>
                        <a:pt x="431483" y="477984"/>
                      </a:lnTo>
                      <a:cubicBezTo>
                        <a:pt x="430263" y="479203"/>
                        <a:pt x="402184" y="499936"/>
                        <a:pt x="335044" y="499936"/>
                      </a:cubicBezTo>
                      <a:cubicBezTo>
                        <a:pt x="258138" y="499936"/>
                        <a:pt x="238605" y="479203"/>
                        <a:pt x="236161" y="477984"/>
                      </a:cubicBezTo>
                      <a:lnTo>
                        <a:pt x="234941" y="475546"/>
                      </a:lnTo>
                      <a:lnTo>
                        <a:pt x="234941" y="418237"/>
                      </a:lnTo>
                      <a:lnTo>
                        <a:pt x="84787" y="418237"/>
                      </a:lnTo>
                      <a:cubicBezTo>
                        <a:pt x="59152" y="415799"/>
                        <a:pt x="40845" y="407264"/>
                        <a:pt x="27414" y="391414"/>
                      </a:cubicBezTo>
                      <a:cubicBezTo>
                        <a:pt x="7881" y="365805"/>
                        <a:pt x="11545" y="334106"/>
                        <a:pt x="11545" y="331661"/>
                      </a:cubicBezTo>
                      <a:cubicBezTo>
                        <a:pt x="17648" y="296304"/>
                        <a:pt x="37181" y="279229"/>
                        <a:pt x="53050" y="270694"/>
                      </a:cubicBezTo>
                      <a:cubicBezTo>
                        <a:pt x="61597" y="265818"/>
                        <a:pt x="70144" y="263379"/>
                        <a:pt x="79904" y="260941"/>
                      </a:cubicBezTo>
                      <a:cubicBezTo>
                        <a:pt x="93335" y="221920"/>
                        <a:pt x="122634" y="214605"/>
                        <a:pt x="127517" y="213386"/>
                      </a:cubicBezTo>
                      <a:cubicBezTo>
                        <a:pt x="134838" y="210947"/>
                        <a:pt x="142167" y="209728"/>
                        <a:pt x="150707" y="209728"/>
                      </a:cubicBezTo>
                      <a:cubicBezTo>
                        <a:pt x="172685" y="209728"/>
                        <a:pt x="194656" y="219482"/>
                        <a:pt x="209306" y="236557"/>
                      </a:cubicBezTo>
                      <a:cubicBezTo>
                        <a:pt x="215409" y="235338"/>
                        <a:pt x="220292" y="235338"/>
                        <a:pt x="225175" y="235338"/>
                      </a:cubicBezTo>
                      <a:cubicBezTo>
                        <a:pt x="241044" y="235338"/>
                        <a:pt x="253255" y="240214"/>
                        <a:pt x="263021" y="247530"/>
                      </a:cubicBezTo>
                      <a:lnTo>
                        <a:pt x="263021" y="231680"/>
                      </a:lnTo>
                      <a:cubicBezTo>
                        <a:pt x="254474" y="229235"/>
                        <a:pt x="244708" y="221920"/>
                        <a:pt x="237386" y="215824"/>
                      </a:cubicBezTo>
                      <a:cubicBezTo>
                        <a:pt x="230058" y="209728"/>
                        <a:pt x="223956" y="203632"/>
                        <a:pt x="219072" y="196317"/>
                      </a:cubicBezTo>
                      <a:cubicBezTo>
                        <a:pt x="216628" y="192659"/>
                        <a:pt x="214189" y="189002"/>
                        <a:pt x="212970" y="185344"/>
                      </a:cubicBezTo>
                      <a:lnTo>
                        <a:pt x="211751" y="182906"/>
                      </a:lnTo>
                      <a:lnTo>
                        <a:pt x="211751" y="184125"/>
                      </a:lnTo>
                      <a:cubicBezTo>
                        <a:pt x="211751" y="185344"/>
                        <a:pt x="211751" y="185344"/>
                        <a:pt x="211751" y="186563"/>
                      </a:cubicBezTo>
                      <a:cubicBezTo>
                        <a:pt x="211751" y="189002"/>
                        <a:pt x="210525" y="191440"/>
                        <a:pt x="210525" y="193878"/>
                      </a:cubicBezTo>
                      <a:cubicBezTo>
                        <a:pt x="206868" y="198755"/>
                        <a:pt x="206868" y="204851"/>
                        <a:pt x="199540" y="207290"/>
                      </a:cubicBezTo>
                      <a:cubicBezTo>
                        <a:pt x="198320" y="207290"/>
                        <a:pt x="195876" y="208509"/>
                        <a:pt x="194656" y="208509"/>
                      </a:cubicBezTo>
                      <a:cubicBezTo>
                        <a:pt x="188554" y="208509"/>
                        <a:pt x="182452" y="204851"/>
                        <a:pt x="176349" y="196317"/>
                      </a:cubicBezTo>
                      <a:cubicBezTo>
                        <a:pt x="162919" y="179242"/>
                        <a:pt x="164138" y="154858"/>
                        <a:pt x="167802" y="139008"/>
                      </a:cubicBezTo>
                      <a:cubicBezTo>
                        <a:pt x="169021" y="135350"/>
                        <a:pt x="170240" y="130474"/>
                        <a:pt x="171466" y="126810"/>
                      </a:cubicBezTo>
                      <a:cubicBezTo>
                        <a:pt x="171466" y="125590"/>
                        <a:pt x="172685" y="125590"/>
                        <a:pt x="172685" y="124371"/>
                      </a:cubicBezTo>
                      <a:cubicBezTo>
                        <a:pt x="173904" y="123152"/>
                        <a:pt x="173904" y="120714"/>
                        <a:pt x="175124" y="119494"/>
                      </a:cubicBezTo>
                      <a:cubicBezTo>
                        <a:pt x="175124" y="118275"/>
                        <a:pt x="173904" y="117056"/>
                        <a:pt x="172685" y="115837"/>
                      </a:cubicBezTo>
                      <a:cubicBezTo>
                        <a:pt x="171466" y="114618"/>
                        <a:pt x="171466" y="114618"/>
                        <a:pt x="170240" y="113398"/>
                      </a:cubicBezTo>
                      <a:cubicBezTo>
                        <a:pt x="167802" y="109741"/>
                        <a:pt x="164138" y="106083"/>
                        <a:pt x="161700" y="101206"/>
                      </a:cubicBezTo>
                      <a:cubicBezTo>
                        <a:pt x="158036" y="95110"/>
                        <a:pt x="155591" y="89014"/>
                        <a:pt x="153152" y="81699"/>
                      </a:cubicBezTo>
                      <a:lnTo>
                        <a:pt x="150707" y="75597"/>
                      </a:lnTo>
                      <a:cubicBezTo>
                        <a:pt x="149488" y="74378"/>
                        <a:pt x="149488" y="71939"/>
                        <a:pt x="149488" y="70720"/>
                      </a:cubicBezTo>
                      <a:cubicBezTo>
                        <a:pt x="149488" y="69501"/>
                        <a:pt x="148269" y="67062"/>
                        <a:pt x="148269" y="65843"/>
                      </a:cubicBezTo>
                      <a:cubicBezTo>
                        <a:pt x="145831" y="62186"/>
                        <a:pt x="143386" y="58528"/>
                        <a:pt x="139722" y="54870"/>
                      </a:cubicBezTo>
                      <a:cubicBezTo>
                        <a:pt x="138503" y="53651"/>
                        <a:pt x="138503" y="53651"/>
                        <a:pt x="137284" y="52432"/>
                      </a:cubicBezTo>
                      <a:cubicBezTo>
                        <a:pt x="136064" y="51213"/>
                        <a:pt x="134838" y="49994"/>
                        <a:pt x="133619" y="48775"/>
                      </a:cubicBezTo>
                      <a:cubicBezTo>
                        <a:pt x="127517" y="42678"/>
                        <a:pt x="117751" y="31706"/>
                        <a:pt x="122634" y="21946"/>
                      </a:cubicBezTo>
                      <a:cubicBezTo>
                        <a:pt x="125072" y="17069"/>
                        <a:pt x="128736" y="14630"/>
                        <a:pt x="132400" y="13411"/>
                      </a:cubicBezTo>
                      <a:cubicBezTo>
                        <a:pt x="133619" y="12192"/>
                        <a:pt x="136064" y="12192"/>
                        <a:pt x="138503" y="12192"/>
                      </a:cubicBezTo>
                      <a:close/>
                      <a:moveTo>
                        <a:pt x="138503" y="0"/>
                      </a:moveTo>
                      <a:cubicBezTo>
                        <a:pt x="133619" y="0"/>
                        <a:pt x="129955" y="1219"/>
                        <a:pt x="126298" y="1219"/>
                      </a:cubicBezTo>
                      <a:cubicBezTo>
                        <a:pt x="118970" y="3658"/>
                        <a:pt x="112868" y="9754"/>
                        <a:pt x="109203" y="17069"/>
                      </a:cubicBezTo>
                      <a:cubicBezTo>
                        <a:pt x="100662" y="35363"/>
                        <a:pt x="115306" y="49994"/>
                        <a:pt x="121415" y="57309"/>
                      </a:cubicBezTo>
                      <a:lnTo>
                        <a:pt x="122634" y="58528"/>
                      </a:lnTo>
                      <a:cubicBezTo>
                        <a:pt x="123853" y="59747"/>
                        <a:pt x="123853" y="59747"/>
                        <a:pt x="123853" y="60966"/>
                      </a:cubicBezTo>
                      <a:cubicBezTo>
                        <a:pt x="125072" y="62186"/>
                        <a:pt x="125072" y="63405"/>
                        <a:pt x="126298" y="63405"/>
                      </a:cubicBezTo>
                      <a:cubicBezTo>
                        <a:pt x="128736" y="65843"/>
                        <a:pt x="131181" y="68282"/>
                        <a:pt x="132400" y="71939"/>
                      </a:cubicBezTo>
                      <a:cubicBezTo>
                        <a:pt x="132400" y="73158"/>
                        <a:pt x="133619" y="73158"/>
                        <a:pt x="133619" y="74378"/>
                      </a:cubicBezTo>
                      <a:cubicBezTo>
                        <a:pt x="134838" y="76816"/>
                        <a:pt x="134838" y="79261"/>
                        <a:pt x="136064" y="81699"/>
                      </a:cubicBezTo>
                      <a:lnTo>
                        <a:pt x="138503" y="87795"/>
                      </a:lnTo>
                      <a:cubicBezTo>
                        <a:pt x="140947" y="95110"/>
                        <a:pt x="144605" y="101206"/>
                        <a:pt x="148269" y="108522"/>
                      </a:cubicBezTo>
                      <a:cubicBezTo>
                        <a:pt x="150707" y="113398"/>
                        <a:pt x="154371" y="118275"/>
                        <a:pt x="158036" y="121933"/>
                      </a:cubicBezTo>
                      <a:cubicBezTo>
                        <a:pt x="156816" y="126810"/>
                        <a:pt x="155591" y="131693"/>
                        <a:pt x="154371" y="135350"/>
                      </a:cubicBezTo>
                      <a:cubicBezTo>
                        <a:pt x="150707" y="152419"/>
                        <a:pt x="149488" y="176803"/>
                        <a:pt x="161700" y="196317"/>
                      </a:cubicBezTo>
                      <a:cubicBezTo>
                        <a:pt x="158036" y="196317"/>
                        <a:pt x="154371" y="195098"/>
                        <a:pt x="150707" y="195098"/>
                      </a:cubicBezTo>
                      <a:cubicBezTo>
                        <a:pt x="142167" y="195098"/>
                        <a:pt x="133619" y="196317"/>
                        <a:pt x="125072" y="198755"/>
                      </a:cubicBezTo>
                      <a:cubicBezTo>
                        <a:pt x="117751" y="199974"/>
                        <a:pt x="87232" y="209728"/>
                        <a:pt x="71363" y="247530"/>
                      </a:cubicBezTo>
                      <a:cubicBezTo>
                        <a:pt x="64035" y="252406"/>
                        <a:pt x="55494" y="256064"/>
                        <a:pt x="48166" y="259722"/>
                      </a:cubicBezTo>
                      <a:cubicBezTo>
                        <a:pt x="29859" y="269475"/>
                        <a:pt x="6662" y="290208"/>
                        <a:pt x="560" y="329223"/>
                      </a:cubicBezTo>
                      <a:lnTo>
                        <a:pt x="560" y="330442"/>
                      </a:lnTo>
                      <a:lnTo>
                        <a:pt x="560" y="331661"/>
                      </a:lnTo>
                      <a:cubicBezTo>
                        <a:pt x="-659" y="337763"/>
                        <a:pt x="-1885" y="371901"/>
                        <a:pt x="20093" y="398730"/>
                      </a:cubicBezTo>
                      <a:cubicBezTo>
                        <a:pt x="34742" y="417018"/>
                        <a:pt x="56714" y="427991"/>
                        <a:pt x="86013" y="429210"/>
                      </a:cubicBezTo>
                      <a:lnTo>
                        <a:pt x="223956" y="429210"/>
                      </a:lnTo>
                      <a:lnTo>
                        <a:pt x="223956" y="475546"/>
                      </a:lnTo>
                      <a:lnTo>
                        <a:pt x="223956" y="480422"/>
                      </a:lnTo>
                      <a:lnTo>
                        <a:pt x="226394" y="484080"/>
                      </a:lnTo>
                      <a:lnTo>
                        <a:pt x="228839" y="486519"/>
                      </a:lnTo>
                      <a:cubicBezTo>
                        <a:pt x="233722" y="492621"/>
                        <a:pt x="256913" y="513347"/>
                        <a:pt x="336263" y="513347"/>
                      </a:cubicBezTo>
                      <a:cubicBezTo>
                        <a:pt x="405847" y="513347"/>
                        <a:pt x="436366" y="492621"/>
                        <a:pt x="440030" y="490183"/>
                      </a:cubicBezTo>
                      <a:lnTo>
                        <a:pt x="443688" y="487744"/>
                      </a:lnTo>
                      <a:lnTo>
                        <a:pt x="448571" y="484080"/>
                      </a:lnTo>
                      <a:lnTo>
                        <a:pt x="448571" y="477984"/>
                      </a:lnTo>
                      <a:lnTo>
                        <a:pt x="448571" y="303619"/>
                      </a:lnTo>
                      <a:cubicBezTo>
                        <a:pt x="449790" y="299962"/>
                        <a:pt x="452235" y="293866"/>
                        <a:pt x="452235" y="291427"/>
                      </a:cubicBezTo>
                      <a:cubicBezTo>
                        <a:pt x="452235" y="290208"/>
                        <a:pt x="453454" y="284112"/>
                        <a:pt x="453454" y="280448"/>
                      </a:cubicBezTo>
                      <a:cubicBezTo>
                        <a:pt x="453454" y="280448"/>
                        <a:pt x="453454" y="275571"/>
                        <a:pt x="451016" y="271914"/>
                      </a:cubicBezTo>
                      <a:cubicBezTo>
                        <a:pt x="451016" y="270694"/>
                        <a:pt x="449790" y="269475"/>
                        <a:pt x="446132" y="265818"/>
                      </a:cubicBezTo>
                      <a:cubicBezTo>
                        <a:pt x="446132" y="265818"/>
                        <a:pt x="443688" y="263379"/>
                        <a:pt x="442469" y="263379"/>
                      </a:cubicBezTo>
                      <a:lnTo>
                        <a:pt x="438805" y="260941"/>
                      </a:lnTo>
                      <a:cubicBezTo>
                        <a:pt x="432702" y="253626"/>
                        <a:pt x="425380" y="247530"/>
                        <a:pt x="416833" y="242653"/>
                      </a:cubicBezTo>
                      <a:cubicBezTo>
                        <a:pt x="418053" y="242653"/>
                        <a:pt x="419272" y="242653"/>
                        <a:pt x="421716" y="241434"/>
                      </a:cubicBezTo>
                      <a:lnTo>
                        <a:pt x="424155" y="241434"/>
                      </a:lnTo>
                      <a:cubicBezTo>
                        <a:pt x="429038" y="240214"/>
                        <a:pt x="438805" y="238995"/>
                        <a:pt x="441249" y="230454"/>
                      </a:cubicBezTo>
                      <a:cubicBezTo>
                        <a:pt x="442469" y="228016"/>
                        <a:pt x="443688" y="220701"/>
                        <a:pt x="436366" y="213386"/>
                      </a:cubicBezTo>
                      <a:cubicBezTo>
                        <a:pt x="425380" y="201194"/>
                        <a:pt x="411950" y="191440"/>
                        <a:pt x="396081" y="184125"/>
                      </a:cubicBezTo>
                      <a:cubicBezTo>
                        <a:pt x="389979" y="180467"/>
                        <a:pt x="382651" y="176803"/>
                        <a:pt x="374110" y="174365"/>
                      </a:cubicBezTo>
                      <a:cubicBezTo>
                        <a:pt x="371665" y="173146"/>
                        <a:pt x="369227" y="173146"/>
                        <a:pt x="366782" y="171926"/>
                      </a:cubicBezTo>
                      <a:cubicBezTo>
                        <a:pt x="364344" y="171926"/>
                        <a:pt x="361899" y="170707"/>
                        <a:pt x="360679" y="169488"/>
                      </a:cubicBezTo>
                      <a:cubicBezTo>
                        <a:pt x="359460" y="167050"/>
                        <a:pt x="358235" y="165830"/>
                        <a:pt x="357015" y="163392"/>
                      </a:cubicBezTo>
                      <a:cubicBezTo>
                        <a:pt x="355796" y="160954"/>
                        <a:pt x="355796" y="159734"/>
                        <a:pt x="354577" y="158515"/>
                      </a:cubicBezTo>
                      <a:cubicBezTo>
                        <a:pt x="349694" y="149981"/>
                        <a:pt x="343591" y="139008"/>
                        <a:pt x="337482" y="126810"/>
                      </a:cubicBezTo>
                      <a:cubicBezTo>
                        <a:pt x="336263" y="124371"/>
                        <a:pt x="335044" y="121933"/>
                        <a:pt x="333825" y="119494"/>
                      </a:cubicBezTo>
                      <a:cubicBezTo>
                        <a:pt x="331380" y="114618"/>
                        <a:pt x="328942" y="108522"/>
                        <a:pt x="325278" y="104864"/>
                      </a:cubicBezTo>
                      <a:cubicBezTo>
                        <a:pt x="303306" y="75597"/>
                        <a:pt x="275226" y="51213"/>
                        <a:pt x="243489" y="34144"/>
                      </a:cubicBezTo>
                      <a:cubicBezTo>
                        <a:pt x="226394" y="25603"/>
                        <a:pt x="208087" y="21946"/>
                        <a:pt x="189773" y="20726"/>
                      </a:cubicBezTo>
                      <a:cubicBezTo>
                        <a:pt x="189773" y="20726"/>
                        <a:pt x="188554" y="20726"/>
                        <a:pt x="188554" y="19507"/>
                      </a:cubicBezTo>
                      <a:cubicBezTo>
                        <a:pt x="187335" y="18288"/>
                        <a:pt x="184890" y="17069"/>
                        <a:pt x="182452" y="15850"/>
                      </a:cubicBezTo>
                      <a:cubicBezTo>
                        <a:pt x="172685" y="8534"/>
                        <a:pt x="154371" y="0"/>
                        <a:pt x="138503" y="0"/>
                      </a:cubicBezTo>
                      <a:close/>
                      <a:moveTo>
                        <a:pt x="206868" y="217043"/>
                      </a:moveTo>
                      <a:cubicBezTo>
                        <a:pt x="210525" y="215824"/>
                        <a:pt x="212970" y="212166"/>
                        <a:pt x="214189" y="209728"/>
                      </a:cubicBezTo>
                      <a:cubicBezTo>
                        <a:pt x="217853" y="214605"/>
                        <a:pt x="221511" y="218263"/>
                        <a:pt x="226394" y="221920"/>
                      </a:cubicBezTo>
                      <a:lnTo>
                        <a:pt x="225175" y="221920"/>
                      </a:lnTo>
                      <a:cubicBezTo>
                        <a:pt x="221511" y="221920"/>
                        <a:pt x="217853" y="221920"/>
                        <a:pt x="212970" y="223139"/>
                      </a:cubicBezTo>
                      <a:cubicBezTo>
                        <a:pt x="211751" y="220701"/>
                        <a:pt x="209306" y="219482"/>
                        <a:pt x="206868" y="21704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9" name="Graphic 2">
                <a:extLst>
                  <a:ext uri="{FF2B5EF4-FFF2-40B4-BE49-F238E27FC236}">
                    <a16:creationId xmlns:a16="http://schemas.microsoft.com/office/drawing/2014/main" id="{9D6591FF-119B-CDCD-D001-EA188A70ACA5}"/>
                  </a:ext>
                </a:extLst>
              </p:cNvPr>
              <p:cNvGrpSpPr/>
              <p:nvPr/>
            </p:nvGrpSpPr>
            <p:grpSpPr>
              <a:xfrm>
                <a:off x="3977181" y="2325077"/>
                <a:ext cx="428770" cy="488539"/>
                <a:chOff x="3977181" y="2325077"/>
                <a:chExt cx="428770" cy="488539"/>
              </a:xfrm>
              <a:solidFill>
                <a:srgbClr val="2D5967"/>
              </a:solidFill>
            </p:grpSpPr>
            <p:sp>
              <p:nvSpPr>
                <p:cNvPr id="70" name="Freeform: Shape 1066">
                  <a:extLst>
                    <a:ext uri="{FF2B5EF4-FFF2-40B4-BE49-F238E27FC236}">
                      <a16:creationId xmlns:a16="http://schemas.microsoft.com/office/drawing/2014/main" id="{7FC36A61-17DB-E39A-8585-7BC0AC91C3F3}"/>
                    </a:ext>
                  </a:extLst>
                </p:cNvPr>
                <p:cNvSpPr/>
                <p:nvPr/>
              </p:nvSpPr>
              <p:spPr>
                <a:xfrm>
                  <a:off x="3977181" y="2522615"/>
                  <a:ext cx="265172" cy="206871"/>
                </a:xfrm>
                <a:custGeom>
                  <a:avLst/>
                  <a:gdLst>
                    <a:gd name="connsiteX0" fmla="*/ 77178 w 265172"/>
                    <a:gd name="connsiteY0" fmla="*/ 67864 h 206871"/>
                    <a:gd name="connsiteX1" fmla="*/ 83281 w 265172"/>
                    <a:gd name="connsiteY1" fmla="*/ 67864 h 206871"/>
                    <a:gd name="connsiteX2" fmla="*/ 85726 w 265172"/>
                    <a:gd name="connsiteY2" fmla="*/ 61768 h 206871"/>
                    <a:gd name="connsiteX3" fmla="*/ 121127 w 265172"/>
                    <a:gd name="connsiteY3" fmla="*/ 21528 h 206871"/>
                    <a:gd name="connsiteX4" fmla="*/ 122347 w 265172"/>
                    <a:gd name="connsiteY4" fmla="*/ 21528 h 206871"/>
                    <a:gd name="connsiteX5" fmla="*/ 188267 w 265172"/>
                    <a:gd name="connsiteY5" fmla="*/ 42260 h 206871"/>
                    <a:gd name="connsiteX6" fmla="*/ 191931 w 265172"/>
                    <a:gd name="connsiteY6" fmla="*/ 47137 h 206871"/>
                    <a:gd name="connsiteX7" fmla="*/ 198033 w 265172"/>
                    <a:gd name="connsiteY7" fmla="*/ 45918 h 206871"/>
                    <a:gd name="connsiteX8" fmla="*/ 246866 w 265172"/>
                    <a:gd name="connsiteY8" fmla="*/ 55671 h 206871"/>
                    <a:gd name="connsiteX9" fmla="*/ 252968 w 265172"/>
                    <a:gd name="connsiteY9" fmla="*/ 53233 h 206871"/>
                    <a:gd name="connsiteX10" fmla="*/ 265173 w 265172"/>
                    <a:gd name="connsiteY10" fmla="*/ 49576 h 206871"/>
                    <a:gd name="connsiteX11" fmla="*/ 198033 w 265172"/>
                    <a:gd name="connsiteY11" fmla="*/ 26404 h 206871"/>
                    <a:gd name="connsiteX12" fmla="*/ 116244 w 265172"/>
                    <a:gd name="connsiteY12" fmla="*/ 3240 h 206871"/>
                    <a:gd name="connsiteX13" fmla="*/ 68631 w 265172"/>
                    <a:gd name="connsiteY13" fmla="*/ 50795 h 206871"/>
                    <a:gd name="connsiteX14" fmla="*/ 41777 w 265172"/>
                    <a:gd name="connsiteY14" fmla="*/ 60548 h 206871"/>
                    <a:gd name="connsiteX15" fmla="*/ 273 w 265172"/>
                    <a:gd name="connsiteY15" fmla="*/ 121515 h 206871"/>
                    <a:gd name="connsiteX16" fmla="*/ 16141 w 265172"/>
                    <a:gd name="connsiteY16" fmla="*/ 180043 h 206871"/>
                    <a:gd name="connsiteX17" fmla="*/ 73515 w 265172"/>
                    <a:gd name="connsiteY17" fmla="*/ 206872 h 206871"/>
                    <a:gd name="connsiteX18" fmla="*/ 210238 w 265172"/>
                    <a:gd name="connsiteY18" fmla="*/ 206872 h 206871"/>
                    <a:gd name="connsiteX19" fmla="*/ 210238 w 265172"/>
                    <a:gd name="connsiteY19" fmla="*/ 188584 h 206871"/>
                    <a:gd name="connsiteX20" fmla="*/ 74740 w 265172"/>
                    <a:gd name="connsiteY20" fmla="*/ 188584 h 206871"/>
                    <a:gd name="connsiteX21" fmla="*/ 30791 w 265172"/>
                    <a:gd name="connsiteY21" fmla="*/ 169070 h 206871"/>
                    <a:gd name="connsiteX22" fmla="*/ 18586 w 265172"/>
                    <a:gd name="connsiteY22" fmla="*/ 123953 h 206871"/>
                    <a:gd name="connsiteX23" fmla="*/ 77178 w 265172"/>
                    <a:gd name="connsiteY23" fmla="*/ 67864 h 206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65172" h="206871">
                      <a:moveTo>
                        <a:pt x="77178" y="67864"/>
                      </a:moveTo>
                      <a:lnTo>
                        <a:pt x="83281" y="67864"/>
                      </a:lnTo>
                      <a:lnTo>
                        <a:pt x="85726" y="61768"/>
                      </a:lnTo>
                      <a:cubicBezTo>
                        <a:pt x="95492" y="27623"/>
                        <a:pt x="119908" y="21528"/>
                        <a:pt x="121127" y="21528"/>
                      </a:cubicBezTo>
                      <a:lnTo>
                        <a:pt x="122347" y="21528"/>
                      </a:lnTo>
                      <a:cubicBezTo>
                        <a:pt x="163851" y="9336"/>
                        <a:pt x="187048" y="41041"/>
                        <a:pt x="188267" y="42260"/>
                      </a:cubicBezTo>
                      <a:lnTo>
                        <a:pt x="191931" y="47137"/>
                      </a:lnTo>
                      <a:lnTo>
                        <a:pt x="198033" y="45918"/>
                      </a:lnTo>
                      <a:cubicBezTo>
                        <a:pt x="222449" y="39822"/>
                        <a:pt x="237099" y="45918"/>
                        <a:pt x="246866" y="55671"/>
                      </a:cubicBezTo>
                      <a:cubicBezTo>
                        <a:pt x="249304" y="54452"/>
                        <a:pt x="251749" y="54452"/>
                        <a:pt x="252968" y="53233"/>
                      </a:cubicBezTo>
                      <a:cubicBezTo>
                        <a:pt x="256632" y="52014"/>
                        <a:pt x="261515" y="50795"/>
                        <a:pt x="265173" y="49576"/>
                      </a:cubicBezTo>
                      <a:cubicBezTo>
                        <a:pt x="252968" y="34945"/>
                        <a:pt x="232216" y="20308"/>
                        <a:pt x="198033" y="26404"/>
                      </a:cubicBezTo>
                      <a:cubicBezTo>
                        <a:pt x="177281" y="3240"/>
                        <a:pt x="145543" y="-5295"/>
                        <a:pt x="116244" y="3240"/>
                      </a:cubicBezTo>
                      <a:cubicBezTo>
                        <a:pt x="111361" y="4459"/>
                        <a:pt x="82062" y="12993"/>
                        <a:pt x="68631" y="50795"/>
                      </a:cubicBezTo>
                      <a:cubicBezTo>
                        <a:pt x="58871" y="52014"/>
                        <a:pt x="50324" y="55671"/>
                        <a:pt x="41777" y="60548"/>
                      </a:cubicBezTo>
                      <a:cubicBezTo>
                        <a:pt x="25908" y="69083"/>
                        <a:pt x="6375" y="87377"/>
                        <a:pt x="273" y="121515"/>
                      </a:cubicBezTo>
                      <a:cubicBezTo>
                        <a:pt x="273" y="122734"/>
                        <a:pt x="-3391" y="155659"/>
                        <a:pt x="16141" y="180043"/>
                      </a:cubicBezTo>
                      <a:cubicBezTo>
                        <a:pt x="28353" y="195899"/>
                        <a:pt x="47879" y="204433"/>
                        <a:pt x="73515" y="206872"/>
                      </a:cubicBezTo>
                      <a:lnTo>
                        <a:pt x="210238" y="206872"/>
                      </a:lnTo>
                      <a:lnTo>
                        <a:pt x="210238" y="188584"/>
                      </a:lnTo>
                      <a:lnTo>
                        <a:pt x="74740" y="188584"/>
                      </a:lnTo>
                      <a:cubicBezTo>
                        <a:pt x="55207" y="187364"/>
                        <a:pt x="40558" y="180043"/>
                        <a:pt x="30791" y="169070"/>
                      </a:cubicBezTo>
                      <a:cubicBezTo>
                        <a:pt x="16141" y="150782"/>
                        <a:pt x="18586" y="126392"/>
                        <a:pt x="18586" y="123953"/>
                      </a:cubicBezTo>
                      <a:cubicBezTo>
                        <a:pt x="28353" y="72740"/>
                        <a:pt x="74740" y="67864"/>
                        <a:pt x="77178" y="67864"/>
                      </a:cubicBez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1067">
                  <a:extLst>
                    <a:ext uri="{FF2B5EF4-FFF2-40B4-BE49-F238E27FC236}">
                      <a16:creationId xmlns:a16="http://schemas.microsoft.com/office/drawing/2014/main" id="{CAB142AB-E28A-67CF-CCC0-739FE30863DD}"/>
                    </a:ext>
                  </a:extLst>
                </p:cNvPr>
                <p:cNvSpPr/>
                <p:nvPr/>
              </p:nvSpPr>
              <p:spPr>
                <a:xfrm>
                  <a:off x="4149592" y="2372216"/>
                  <a:ext cx="17407" cy="17068"/>
                </a:xfrm>
                <a:custGeom>
                  <a:avLst/>
                  <a:gdLst>
                    <a:gd name="connsiteX0" fmla="*/ 13431 w 17407"/>
                    <a:gd name="connsiteY0" fmla="*/ 2438 h 17068"/>
                    <a:gd name="connsiteX1" fmla="*/ 8547 w 17407"/>
                    <a:gd name="connsiteY1" fmla="*/ 0 h 17068"/>
                    <a:gd name="connsiteX2" fmla="*/ 0 w 17407"/>
                    <a:gd name="connsiteY2" fmla="*/ 0 h 17068"/>
                    <a:gd name="connsiteX3" fmla="*/ 6102 w 17407"/>
                    <a:gd name="connsiteY3" fmla="*/ 7315 h 17068"/>
                    <a:gd name="connsiteX4" fmla="*/ 12211 w 17407"/>
                    <a:gd name="connsiteY4" fmla="*/ 17069 h 17068"/>
                    <a:gd name="connsiteX5" fmla="*/ 17088 w 17407"/>
                    <a:gd name="connsiteY5" fmla="*/ 7315 h 17068"/>
                    <a:gd name="connsiteX6" fmla="*/ 13431 w 17407"/>
                    <a:gd name="connsiteY6" fmla="*/ 2438 h 170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407" h="17068">
                      <a:moveTo>
                        <a:pt x="13431" y="2438"/>
                      </a:moveTo>
                      <a:cubicBezTo>
                        <a:pt x="12211" y="1219"/>
                        <a:pt x="10985" y="0"/>
                        <a:pt x="8547" y="0"/>
                      </a:cubicBezTo>
                      <a:cubicBezTo>
                        <a:pt x="6102" y="0"/>
                        <a:pt x="2445" y="0"/>
                        <a:pt x="0" y="0"/>
                      </a:cubicBezTo>
                      <a:cubicBezTo>
                        <a:pt x="2445" y="2438"/>
                        <a:pt x="3664" y="3658"/>
                        <a:pt x="6102" y="7315"/>
                      </a:cubicBezTo>
                      <a:cubicBezTo>
                        <a:pt x="8547" y="10973"/>
                        <a:pt x="10985" y="13411"/>
                        <a:pt x="12211" y="17069"/>
                      </a:cubicBezTo>
                      <a:cubicBezTo>
                        <a:pt x="15869" y="15850"/>
                        <a:pt x="18314" y="10973"/>
                        <a:pt x="17088" y="7315"/>
                      </a:cubicBezTo>
                      <a:cubicBezTo>
                        <a:pt x="15869" y="4877"/>
                        <a:pt x="14650" y="3658"/>
                        <a:pt x="13431" y="2438"/>
                      </a:cubicBez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1068">
                  <a:extLst>
                    <a:ext uri="{FF2B5EF4-FFF2-40B4-BE49-F238E27FC236}">
                      <a16:creationId xmlns:a16="http://schemas.microsoft.com/office/drawing/2014/main" id="{D6B6E6E7-FF18-43B2-32DE-29D4FB44AD50}"/>
                    </a:ext>
                  </a:extLst>
                </p:cNvPr>
                <p:cNvSpPr/>
                <p:nvPr/>
              </p:nvSpPr>
              <p:spPr>
                <a:xfrm>
                  <a:off x="4084794" y="2325077"/>
                  <a:ext cx="321157" cy="267845"/>
                </a:xfrm>
                <a:custGeom>
                  <a:avLst/>
                  <a:gdLst>
                    <a:gd name="connsiteX0" fmla="*/ 321157 w 321157"/>
                    <a:gd name="connsiteY0" fmla="*/ 267845 h 267845"/>
                    <a:gd name="connsiteX1" fmla="*/ 319938 w 321157"/>
                    <a:gd name="connsiteY1" fmla="*/ 265407 h 267845"/>
                    <a:gd name="connsiteX2" fmla="*/ 317493 w 321157"/>
                    <a:gd name="connsiteY2" fmla="*/ 261743 h 267845"/>
                    <a:gd name="connsiteX3" fmla="*/ 313835 w 321157"/>
                    <a:gd name="connsiteY3" fmla="*/ 259305 h 267845"/>
                    <a:gd name="connsiteX4" fmla="*/ 310172 w 321157"/>
                    <a:gd name="connsiteY4" fmla="*/ 256866 h 267845"/>
                    <a:gd name="connsiteX5" fmla="*/ 286975 w 321157"/>
                    <a:gd name="connsiteY5" fmla="*/ 238578 h 267845"/>
                    <a:gd name="connsiteX6" fmla="*/ 280872 w 321157"/>
                    <a:gd name="connsiteY6" fmla="*/ 234921 h 267845"/>
                    <a:gd name="connsiteX7" fmla="*/ 263784 w 321157"/>
                    <a:gd name="connsiteY7" fmla="*/ 222729 h 267845"/>
                    <a:gd name="connsiteX8" fmla="*/ 275989 w 321157"/>
                    <a:gd name="connsiteY8" fmla="*/ 220290 h 267845"/>
                    <a:gd name="connsiteX9" fmla="*/ 277208 w 321157"/>
                    <a:gd name="connsiteY9" fmla="*/ 220290 h 267845"/>
                    <a:gd name="connsiteX10" fmla="*/ 288200 w 321157"/>
                    <a:gd name="connsiteY10" fmla="*/ 219071 h 267845"/>
                    <a:gd name="connsiteX11" fmla="*/ 299186 w 321157"/>
                    <a:gd name="connsiteY11" fmla="*/ 217852 h 267845"/>
                    <a:gd name="connsiteX12" fmla="*/ 301624 w 321157"/>
                    <a:gd name="connsiteY12" fmla="*/ 217852 h 267845"/>
                    <a:gd name="connsiteX13" fmla="*/ 308952 w 321157"/>
                    <a:gd name="connsiteY13" fmla="*/ 214194 h 267845"/>
                    <a:gd name="connsiteX14" fmla="*/ 307727 w 321157"/>
                    <a:gd name="connsiteY14" fmla="*/ 209311 h 267845"/>
                    <a:gd name="connsiteX15" fmla="*/ 271106 w 321157"/>
                    <a:gd name="connsiteY15" fmla="*/ 182489 h 267845"/>
                    <a:gd name="connsiteX16" fmla="*/ 250354 w 321157"/>
                    <a:gd name="connsiteY16" fmla="*/ 172735 h 267845"/>
                    <a:gd name="connsiteX17" fmla="*/ 244251 w 321157"/>
                    <a:gd name="connsiteY17" fmla="*/ 170297 h 267845"/>
                    <a:gd name="connsiteX18" fmla="*/ 232040 w 321157"/>
                    <a:gd name="connsiteY18" fmla="*/ 164201 h 267845"/>
                    <a:gd name="connsiteX19" fmla="*/ 225938 w 321157"/>
                    <a:gd name="connsiteY19" fmla="*/ 154441 h 267845"/>
                    <a:gd name="connsiteX20" fmla="*/ 223499 w 321157"/>
                    <a:gd name="connsiteY20" fmla="*/ 150783 h 267845"/>
                    <a:gd name="connsiteX21" fmla="*/ 205185 w 321157"/>
                    <a:gd name="connsiteY21" fmla="*/ 117865 h 267845"/>
                    <a:gd name="connsiteX22" fmla="*/ 201522 w 321157"/>
                    <a:gd name="connsiteY22" fmla="*/ 110549 h 267845"/>
                    <a:gd name="connsiteX23" fmla="*/ 194200 w 321157"/>
                    <a:gd name="connsiteY23" fmla="*/ 97132 h 267845"/>
                    <a:gd name="connsiteX24" fmla="*/ 116075 w 321157"/>
                    <a:gd name="connsiteY24" fmla="*/ 30069 h 267845"/>
                    <a:gd name="connsiteX25" fmla="*/ 64798 w 321157"/>
                    <a:gd name="connsiteY25" fmla="*/ 17877 h 267845"/>
                    <a:gd name="connsiteX26" fmla="*/ 58695 w 321157"/>
                    <a:gd name="connsiteY26" fmla="*/ 14220 h 267845"/>
                    <a:gd name="connsiteX27" fmla="*/ 56257 w 321157"/>
                    <a:gd name="connsiteY27" fmla="*/ 11781 h 267845"/>
                    <a:gd name="connsiteX28" fmla="*/ 11089 w 321157"/>
                    <a:gd name="connsiteY28" fmla="*/ 802 h 267845"/>
                    <a:gd name="connsiteX29" fmla="*/ 1323 w 321157"/>
                    <a:gd name="connsiteY29" fmla="*/ 9343 h 267845"/>
                    <a:gd name="connsiteX30" fmla="*/ 12308 w 321157"/>
                    <a:gd name="connsiteY30" fmla="*/ 36165 h 267845"/>
                    <a:gd name="connsiteX31" fmla="*/ 15972 w 321157"/>
                    <a:gd name="connsiteY31" fmla="*/ 39823 h 267845"/>
                    <a:gd name="connsiteX32" fmla="*/ 18410 w 321157"/>
                    <a:gd name="connsiteY32" fmla="*/ 42261 h 267845"/>
                    <a:gd name="connsiteX33" fmla="*/ 26958 w 321157"/>
                    <a:gd name="connsiteY33" fmla="*/ 53234 h 267845"/>
                    <a:gd name="connsiteX34" fmla="*/ 28177 w 321157"/>
                    <a:gd name="connsiteY34" fmla="*/ 58117 h 267845"/>
                    <a:gd name="connsiteX35" fmla="*/ 29396 w 321157"/>
                    <a:gd name="connsiteY35" fmla="*/ 62994 h 267845"/>
                    <a:gd name="connsiteX36" fmla="*/ 31841 w 321157"/>
                    <a:gd name="connsiteY36" fmla="*/ 69090 h 267845"/>
                    <a:gd name="connsiteX37" fmla="*/ 40388 w 321157"/>
                    <a:gd name="connsiteY37" fmla="*/ 88597 h 267845"/>
                    <a:gd name="connsiteX38" fmla="*/ 48929 w 321157"/>
                    <a:gd name="connsiteY38" fmla="*/ 100789 h 267845"/>
                    <a:gd name="connsiteX39" fmla="*/ 51374 w 321157"/>
                    <a:gd name="connsiteY39" fmla="*/ 103228 h 267845"/>
                    <a:gd name="connsiteX40" fmla="*/ 53812 w 321157"/>
                    <a:gd name="connsiteY40" fmla="*/ 106885 h 267845"/>
                    <a:gd name="connsiteX41" fmla="*/ 51374 w 321157"/>
                    <a:gd name="connsiteY41" fmla="*/ 111769 h 267845"/>
                    <a:gd name="connsiteX42" fmla="*/ 50155 w 321157"/>
                    <a:gd name="connsiteY42" fmla="*/ 114207 h 267845"/>
                    <a:gd name="connsiteX43" fmla="*/ 46490 w 321157"/>
                    <a:gd name="connsiteY43" fmla="*/ 126399 h 267845"/>
                    <a:gd name="connsiteX44" fmla="*/ 55032 w 321157"/>
                    <a:gd name="connsiteY44" fmla="*/ 183708 h 267845"/>
                    <a:gd name="connsiteX45" fmla="*/ 79448 w 321157"/>
                    <a:gd name="connsiteY45" fmla="*/ 194681 h 267845"/>
                    <a:gd name="connsiteX46" fmla="*/ 89214 w 321157"/>
                    <a:gd name="connsiteY46" fmla="*/ 178831 h 267845"/>
                    <a:gd name="connsiteX47" fmla="*/ 90433 w 321157"/>
                    <a:gd name="connsiteY47" fmla="*/ 171516 h 267845"/>
                    <a:gd name="connsiteX48" fmla="*/ 90433 w 321157"/>
                    <a:gd name="connsiteY48" fmla="*/ 169077 h 267845"/>
                    <a:gd name="connsiteX49" fmla="*/ 90433 w 321157"/>
                    <a:gd name="connsiteY49" fmla="*/ 167858 h 267845"/>
                    <a:gd name="connsiteX50" fmla="*/ 91659 w 321157"/>
                    <a:gd name="connsiteY50" fmla="*/ 170297 h 267845"/>
                    <a:gd name="connsiteX51" fmla="*/ 97761 w 321157"/>
                    <a:gd name="connsiteY51" fmla="*/ 181269 h 267845"/>
                    <a:gd name="connsiteX52" fmla="*/ 116075 w 321157"/>
                    <a:gd name="connsiteY52" fmla="*/ 201996 h 267845"/>
                    <a:gd name="connsiteX53" fmla="*/ 141710 w 321157"/>
                    <a:gd name="connsiteY53" fmla="*/ 217852 h 267845"/>
                    <a:gd name="connsiteX54" fmla="*/ 142929 w 321157"/>
                    <a:gd name="connsiteY54" fmla="*/ 217852 h 267845"/>
                    <a:gd name="connsiteX55" fmla="*/ 142929 w 321157"/>
                    <a:gd name="connsiteY55" fmla="*/ 215413 h 267845"/>
                    <a:gd name="connsiteX56" fmla="*/ 141710 w 321157"/>
                    <a:gd name="connsiteY56" fmla="*/ 215413 h 267845"/>
                    <a:gd name="connsiteX57" fmla="*/ 138046 w 321157"/>
                    <a:gd name="connsiteY57" fmla="*/ 212975 h 267845"/>
                    <a:gd name="connsiteX58" fmla="*/ 136827 w 321157"/>
                    <a:gd name="connsiteY58" fmla="*/ 211756 h 267845"/>
                    <a:gd name="connsiteX59" fmla="*/ 125835 w 321157"/>
                    <a:gd name="connsiteY59" fmla="*/ 200777 h 267845"/>
                    <a:gd name="connsiteX60" fmla="*/ 101425 w 321157"/>
                    <a:gd name="connsiteY60" fmla="*/ 166639 h 267845"/>
                    <a:gd name="connsiteX61" fmla="*/ 92878 w 321157"/>
                    <a:gd name="connsiteY61" fmla="*/ 150783 h 267845"/>
                    <a:gd name="connsiteX62" fmla="*/ 91659 w 321157"/>
                    <a:gd name="connsiteY62" fmla="*/ 149564 h 267845"/>
                    <a:gd name="connsiteX63" fmla="*/ 90433 w 321157"/>
                    <a:gd name="connsiteY63" fmla="*/ 147125 h 267845"/>
                    <a:gd name="connsiteX64" fmla="*/ 87995 w 321157"/>
                    <a:gd name="connsiteY64" fmla="*/ 142249 h 267845"/>
                    <a:gd name="connsiteX65" fmla="*/ 84331 w 321157"/>
                    <a:gd name="connsiteY65" fmla="*/ 145906 h 267845"/>
                    <a:gd name="connsiteX66" fmla="*/ 78228 w 321157"/>
                    <a:gd name="connsiteY66" fmla="*/ 154441 h 267845"/>
                    <a:gd name="connsiteX67" fmla="*/ 73345 w 321157"/>
                    <a:gd name="connsiteY67" fmla="*/ 176393 h 267845"/>
                    <a:gd name="connsiteX68" fmla="*/ 72126 w 321157"/>
                    <a:gd name="connsiteY68" fmla="*/ 182489 h 267845"/>
                    <a:gd name="connsiteX69" fmla="*/ 62359 w 321157"/>
                    <a:gd name="connsiteY69" fmla="*/ 171516 h 267845"/>
                    <a:gd name="connsiteX70" fmla="*/ 61140 w 321157"/>
                    <a:gd name="connsiteY70" fmla="*/ 170297 h 267845"/>
                    <a:gd name="connsiteX71" fmla="*/ 58695 w 321157"/>
                    <a:gd name="connsiteY71" fmla="*/ 121522 h 267845"/>
                    <a:gd name="connsiteX72" fmla="*/ 59915 w 321157"/>
                    <a:gd name="connsiteY72" fmla="*/ 119084 h 267845"/>
                    <a:gd name="connsiteX73" fmla="*/ 63579 w 321157"/>
                    <a:gd name="connsiteY73" fmla="*/ 102009 h 267845"/>
                    <a:gd name="connsiteX74" fmla="*/ 58695 w 321157"/>
                    <a:gd name="connsiteY74" fmla="*/ 95913 h 267845"/>
                    <a:gd name="connsiteX75" fmla="*/ 55032 w 321157"/>
                    <a:gd name="connsiteY75" fmla="*/ 93474 h 267845"/>
                    <a:gd name="connsiteX76" fmla="*/ 47710 w 321157"/>
                    <a:gd name="connsiteY76" fmla="*/ 81282 h 267845"/>
                    <a:gd name="connsiteX77" fmla="*/ 41607 w 321157"/>
                    <a:gd name="connsiteY77" fmla="*/ 66652 h 267845"/>
                    <a:gd name="connsiteX78" fmla="*/ 34279 w 321157"/>
                    <a:gd name="connsiteY78" fmla="*/ 49577 h 267845"/>
                    <a:gd name="connsiteX79" fmla="*/ 25739 w 321157"/>
                    <a:gd name="connsiteY79" fmla="*/ 37384 h 267845"/>
                    <a:gd name="connsiteX80" fmla="*/ 23294 w 321157"/>
                    <a:gd name="connsiteY80" fmla="*/ 34946 h 267845"/>
                    <a:gd name="connsiteX81" fmla="*/ 19630 w 321157"/>
                    <a:gd name="connsiteY81" fmla="*/ 31289 h 267845"/>
                    <a:gd name="connsiteX82" fmla="*/ 9870 w 321157"/>
                    <a:gd name="connsiteY82" fmla="*/ 15439 h 267845"/>
                    <a:gd name="connsiteX83" fmla="*/ 12308 w 321157"/>
                    <a:gd name="connsiteY83" fmla="*/ 11781 h 267845"/>
                    <a:gd name="connsiteX84" fmla="*/ 44046 w 321157"/>
                    <a:gd name="connsiteY84" fmla="*/ 21535 h 267845"/>
                    <a:gd name="connsiteX85" fmla="*/ 46490 w 321157"/>
                    <a:gd name="connsiteY85" fmla="*/ 22754 h 267845"/>
                    <a:gd name="connsiteX86" fmla="*/ 53812 w 321157"/>
                    <a:gd name="connsiteY86" fmla="*/ 26412 h 267845"/>
                    <a:gd name="connsiteX87" fmla="*/ 66023 w 321157"/>
                    <a:gd name="connsiteY87" fmla="*/ 28850 h 267845"/>
                    <a:gd name="connsiteX88" fmla="*/ 72126 w 321157"/>
                    <a:gd name="connsiteY88" fmla="*/ 28850 h 267845"/>
                    <a:gd name="connsiteX89" fmla="*/ 90433 w 321157"/>
                    <a:gd name="connsiteY89" fmla="*/ 32508 h 267845"/>
                    <a:gd name="connsiteX90" fmla="*/ 127060 w 321157"/>
                    <a:gd name="connsiteY90" fmla="*/ 49577 h 267845"/>
                    <a:gd name="connsiteX91" fmla="*/ 181995 w 321157"/>
                    <a:gd name="connsiteY91" fmla="*/ 105666 h 267845"/>
                    <a:gd name="connsiteX92" fmla="*/ 185653 w 321157"/>
                    <a:gd name="connsiteY92" fmla="*/ 112988 h 267845"/>
                    <a:gd name="connsiteX93" fmla="*/ 188098 w 321157"/>
                    <a:gd name="connsiteY93" fmla="*/ 119084 h 267845"/>
                    <a:gd name="connsiteX94" fmla="*/ 195419 w 321157"/>
                    <a:gd name="connsiteY94" fmla="*/ 133714 h 267845"/>
                    <a:gd name="connsiteX95" fmla="*/ 202747 w 321157"/>
                    <a:gd name="connsiteY95" fmla="*/ 147125 h 267845"/>
                    <a:gd name="connsiteX96" fmla="*/ 203966 w 321157"/>
                    <a:gd name="connsiteY96" fmla="*/ 149564 h 267845"/>
                    <a:gd name="connsiteX97" fmla="*/ 218616 w 321157"/>
                    <a:gd name="connsiteY97" fmla="*/ 172735 h 267845"/>
                    <a:gd name="connsiteX98" fmla="*/ 234485 w 321157"/>
                    <a:gd name="connsiteY98" fmla="*/ 178831 h 267845"/>
                    <a:gd name="connsiteX99" fmla="*/ 240587 w 321157"/>
                    <a:gd name="connsiteY99" fmla="*/ 180050 h 267845"/>
                    <a:gd name="connsiteX100" fmla="*/ 268667 w 321157"/>
                    <a:gd name="connsiteY100" fmla="*/ 192242 h 267845"/>
                    <a:gd name="connsiteX101" fmla="*/ 282091 w 321157"/>
                    <a:gd name="connsiteY101" fmla="*/ 199557 h 267845"/>
                    <a:gd name="connsiteX102" fmla="*/ 284536 w 321157"/>
                    <a:gd name="connsiteY102" fmla="*/ 200777 h 267845"/>
                    <a:gd name="connsiteX103" fmla="*/ 291858 w 321157"/>
                    <a:gd name="connsiteY103" fmla="*/ 205654 h 267845"/>
                    <a:gd name="connsiteX104" fmla="*/ 250354 w 321157"/>
                    <a:gd name="connsiteY104" fmla="*/ 210530 h 267845"/>
                    <a:gd name="connsiteX105" fmla="*/ 247915 w 321157"/>
                    <a:gd name="connsiteY105" fmla="*/ 210530 h 267845"/>
                    <a:gd name="connsiteX106" fmla="*/ 241807 w 321157"/>
                    <a:gd name="connsiteY106" fmla="*/ 215413 h 267845"/>
                    <a:gd name="connsiteX107" fmla="*/ 243032 w 321157"/>
                    <a:gd name="connsiteY107" fmla="*/ 217852 h 267845"/>
                    <a:gd name="connsiteX108" fmla="*/ 244251 w 321157"/>
                    <a:gd name="connsiteY108" fmla="*/ 220290 h 267845"/>
                    <a:gd name="connsiteX109" fmla="*/ 255237 w 321157"/>
                    <a:gd name="connsiteY109" fmla="*/ 232482 h 267845"/>
                    <a:gd name="connsiteX110" fmla="*/ 268667 w 321157"/>
                    <a:gd name="connsiteY110" fmla="*/ 241017 h 267845"/>
                    <a:gd name="connsiteX111" fmla="*/ 282091 w 321157"/>
                    <a:gd name="connsiteY111" fmla="*/ 247113 h 267845"/>
                    <a:gd name="connsiteX112" fmla="*/ 295522 w 321157"/>
                    <a:gd name="connsiteY112" fmla="*/ 253209 h 267845"/>
                    <a:gd name="connsiteX113" fmla="*/ 304069 w 321157"/>
                    <a:gd name="connsiteY113" fmla="*/ 258085 h 267845"/>
                    <a:gd name="connsiteX114" fmla="*/ 310172 w 321157"/>
                    <a:gd name="connsiteY114" fmla="*/ 261743 h 267845"/>
                    <a:gd name="connsiteX115" fmla="*/ 312610 w 321157"/>
                    <a:gd name="connsiteY115" fmla="*/ 262969 h 267845"/>
                    <a:gd name="connsiteX116" fmla="*/ 317493 w 321157"/>
                    <a:gd name="connsiteY116" fmla="*/ 265407 h 267845"/>
                    <a:gd name="connsiteX117" fmla="*/ 318719 w 321157"/>
                    <a:gd name="connsiteY117" fmla="*/ 265407 h 267845"/>
                    <a:gd name="connsiteX118" fmla="*/ 321157 w 321157"/>
                    <a:gd name="connsiteY118" fmla="*/ 267845 h 267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</a:cxnLst>
                  <a:rect l="l" t="t" r="r" b="b"/>
                  <a:pathLst>
                    <a:path w="321157" h="267845">
                      <a:moveTo>
                        <a:pt x="321157" y="267845"/>
                      </a:moveTo>
                      <a:cubicBezTo>
                        <a:pt x="321157" y="267845"/>
                        <a:pt x="319938" y="266626"/>
                        <a:pt x="319938" y="265407"/>
                      </a:cubicBezTo>
                      <a:cubicBezTo>
                        <a:pt x="319938" y="264188"/>
                        <a:pt x="318719" y="262969"/>
                        <a:pt x="317493" y="261743"/>
                      </a:cubicBezTo>
                      <a:cubicBezTo>
                        <a:pt x="316274" y="260524"/>
                        <a:pt x="315055" y="260524"/>
                        <a:pt x="313835" y="259305"/>
                      </a:cubicBezTo>
                      <a:lnTo>
                        <a:pt x="310172" y="256866"/>
                      </a:lnTo>
                      <a:cubicBezTo>
                        <a:pt x="304069" y="249551"/>
                        <a:pt x="295522" y="243455"/>
                        <a:pt x="286975" y="238578"/>
                      </a:cubicBezTo>
                      <a:cubicBezTo>
                        <a:pt x="284536" y="237359"/>
                        <a:pt x="283317" y="236140"/>
                        <a:pt x="280872" y="234921"/>
                      </a:cubicBezTo>
                      <a:cubicBezTo>
                        <a:pt x="274770" y="231263"/>
                        <a:pt x="266223" y="227605"/>
                        <a:pt x="263784" y="222729"/>
                      </a:cubicBezTo>
                      <a:cubicBezTo>
                        <a:pt x="267442" y="222729"/>
                        <a:pt x="272325" y="221509"/>
                        <a:pt x="275989" y="220290"/>
                      </a:cubicBezTo>
                      <a:lnTo>
                        <a:pt x="277208" y="220290"/>
                      </a:lnTo>
                      <a:cubicBezTo>
                        <a:pt x="280872" y="219071"/>
                        <a:pt x="284536" y="219071"/>
                        <a:pt x="288200" y="219071"/>
                      </a:cubicBezTo>
                      <a:cubicBezTo>
                        <a:pt x="291858" y="219071"/>
                        <a:pt x="295522" y="217852"/>
                        <a:pt x="299186" y="217852"/>
                      </a:cubicBezTo>
                      <a:lnTo>
                        <a:pt x="301624" y="217852"/>
                      </a:lnTo>
                      <a:cubicBezTo>
                        <a:pt x="305288" y="217852"/>
                        <a:pt x="308952" y="216633"/>
                        <a:pt x="308952" y="214194"/>
                      </a:cubicBezTo>
                      <a:cubicBezTo>
                        <a:pt x="308952" y="212975"/>
                        <a:pt x="308952" y="211756"/>
                        <a:pt x="307727" y="209311"/>
                      </a:cubicBezTo>
                      <a:cubicBezTo>
                        <a:pt x="296741" y="198338"/>
                        <a:pt x="284536" y="188585"/>
                        <a:pt x="271106" y="182489"/>
                      </a:cubicBezTo>
                      <a:cubicBezTo>
                        <a:pt x="265003" y="178831"/>
                        <a:pt x="257675" y="176393"/>
                        <a:pt x="250354" y="172735"/>
                      </a:cubicBezTo>
                      <a:cubicBezTo>
                        <a:pt x="249134" y="171516"/>
                        <a:pt x="246690" y="171516"/>
                        <a:pt x="244251" y="170297"/>
                      </a:cubicBezTo>
                      <a:cubicBezTo>
                        <a:pt x="239368" y="169077"/>
                        <a:pt x="235704" y="167858"/>
                        <a:pt x="232040" y="164201"/>
                      </a:cubicBezTo>
                      <a:cubicBezTo>
                        <a:pt x="229601" y="161762"/>
                        <a:pt x="227157" y="158098"/>
                        <a:pt x="225938" y="154441"/>
                      </a:cubicBezTo>
                      <a:cubicBezTo>
                        <a:pt x="224718" y="153221"/>
                        <a:pt x="224718" y="152002"/>
                        <a:pt x="223499" y="150783"/>
                      </a:cubicBezTo>
                      <a:cubicBezTo>
                        <a:pt x="217397" y="141029"/>
                        <a:pt x="211288" y="131276"/>
                        <a:pt x="205185" y="117865"/>
                      </a:cubicBezTo>
                      <a:cubicBezTo>
                        <a:pt x="203966" y="115426"/>
                        <a:pt x="202747" y="112988"/>
                        <a:pt x="201522" y="110549"/>
                      </a:cubicBezTo>
                      <a:cubicBezTo>
                        <a:pt x="199083" y="105666"/>
                        <a:pt x="196638" y="100789"/>
                        <a:pt x="194200" y="97132"/>
                      </a:cubicBezTo>
                      <a:cubicBezTo>
                        <a:pt x="174667" y="69090"/>
                        <a:pt x="147813" y="45919"/>
                        <a:pt x="116075" y="30069"/>
                      </a:cubicBezTo>
                      <a:cubicBezTo>
                        <a:pt x="100200" y="22754"/>
                        <a:pt x="83112" y="17877"/>
                        <a:pt x="64798" y="17877"/>
                      </a:cubicBezTo>
                      <a:cubicBezTo>
                        <a:pt x="62359" y="16658"/>
                        <a:pt x="61140" y="15439"/>
                        <a:pt x="58695" y="14220"/>
                      </a:cubicBezTo>
                      <a:cubicBezTo>
                        <a:pt x="58695" y="13001"/>
                        <a:pt x="57476" y="11781"/>
                        <a:pt x="56257" y="11781"/>
                      </a:cubicBezTo>
                      <a:cubicBezTo>
                        <a:pt x="47710" y="6904"/>
                        <a:pt x="25739" y="-2855"/>
                        <a:pt x="11089" y="802"/>
                      </a:cubicBezTo>
                      <a:cubicBezTo>
                        <a:pt x="6206" y="2021"/>
                        <a:pt x="2541" y="5685"/>
                        <a:pt x="1323" y="9343"/>
                      </a:cubicBezTo>
                      <a:cubicBezTo>
                        <a:pt x="-3561" y="20316"/>
                        <a:pt x="6206" y="30069"/>
                        <a:pt x="12308" y="36165"/>
                      </a:cubicBezTo>
                      <a:cubicBezTo>
                        <a:pt x="13527" y="37384"/>
                        <a:pt x="14753" y="38604"/>
                        <a:pt x="15972" y="39823"/>
                      </a:cubicBezTo>
                      <a:cubicBezTo>
                        <a:pt x="17191" y="41042"/>
                        <a:pt x="17191" y="42261"/>
                        <a:pt x="18410" y="42261"/>
                      </a:cubicBezTo>
                      <a:cubicBezTo>
                        <a:pt x="22074" y="45919"/>
                        <a:pt x="24513" y="49577"/>
                        <a:pt x="26958" y="53234"/>
                      </a:cubicBezTo>
                      <a:cubicBezTo>
                        <a:pt x="28177" y="54453"/>
                        <a:pt x="28177" y="56898"/>
                        <a:pt x="28177" y="58117"/>
                      </a:cubicBezTo>
                      <a:cubicBezTo>
                        <a:pt x="28177" y="59337"/>
                        <a:pt x="29396" y="61775"/>
                        <a:pt x="29396" y="62994"/>
                      </a:cubicBezTo>
                      <a:lnTo>
                        <a:pt x="31841" y="69090"/>
                      </a:lnTo>
                      <a:cubicBezTo>
                        <a:pt x="34279" y="75186"/>
                        <a:pt x="36724" y="82501"/>
                        <a:pt x="40388" y="88597"/>
                      </a:cubicBezTo>
                      <a:cubicBezTo>
                        <a:pt x="42827" y="92255"/>
                        <a:pt x="45272" y="97132"/>
                        <a:pt x="48929" y="100789"/>
                      </a:cubicBezTo>
                      <a:cubicBezTo>
                        <a:pt x="50155" y="102009"/>
                        <a:pt x="50155" y="102009"/>
                        <a:pt x="51374" y="103228"/>
                      </a:cubicBezTo>
                      <a:cubicBezTo>
                        <a:pt x="52593" y="104447"/>
                        <a:pt x="53812" y="105666"/>
                        <a:pt x="53812" y="106885"/>
                      </a:cubicBezTo>
                      <a:cubicBezTo>
                        <a:pt x="53812" y="108111"/>
                        <a:pt x="52593" y="110549"/>
                        <a:pt x="51374" y="111769"/>
                      </a:cubicBezTo>
                      <a:cubicBezTo>
                        <a:pt x="51374" y="112988"/>
                        <a:pt x="50155" y="112988"/>
                        <a:pt x="50155" y="114207"/>
                      </a:cubicBezTo>
                      <a:cubicBezTo>
                        <a:pt x="48929" y="117865"/>
                        <a:pt x="47710" y="122741"/>
                        <a:pt x="46490" y="126399"/>
                      </a:cubicBezTo>
                      <a:cubicBezTo>
                        <a:pt x="42827" y="142249"/>
                        <a:pt x="41607" y="165420"/>
                        <a:pt x="55032" y="183708"/>
                      </a:cubicBezTo>
                      <a:cubicBezTo>
                        <a:pt x="62359" y="194681"/>
                        <a:pt x="70907" y="198338"/>
                        <a:pt x="79448" y="194681"/>
                      </a:cubicBezTo>
                      <a:cubicBezTo>
                        <a:pt x="86775" y="192242"/>
                        <a:pt x="87995" y="186146"/>
                        <a:pt x="89214" y="178831"/>
                      </a:cubicBezTo>
                      <a:cubicBezTo>
                        <a:pt x="89214" y="176393"/>
                        <a:pt x="90433" y="173954"/>
                        <a:pt x="90433" y="171516"/>
                      </a:cubicBezTo>
                      <a:cubicBezTo>
                        <a:pt x="90433" y="170297"/>
                        <a:pt x="90433" y="170297"/>
                        <a:pt x="90433" y="169077"/>
                      </a:cubicBezTo>
                      <a:lnTo>
                        <a:pt x="90433" y="167858"/>
                      </a:lnTo>
                      <a:lnTo>
                        <a:pt x="91659" y="170297"/>
                      </a:lnTo>
                      <a:cubicBezTo>
                        <a:pt x="94097" y="173954"/>
                        <a:pt x="96542" y="177612"/>
                        <a:pt x="97761" y="181269"/>
                      </a:cubicBezTo>
                      <a:cubicBezTo>
                        <a:pt x="102644" y="188585"/>
                        <a:pt x="108747" y="195900"/>
                        <a:pt x="116075" y="201996"/>
                      </a:cubicBezTo>
                      <a:cubicBezTo>
                        <a:pt x="123397" y="208092"/>
                        <a:pt x="131944" y="215413"/>
                        <a:pt x="141710" y="217852"/>
                      </a:cubicBezTo>
                      <a:lnTo>
                        <a:pt x="142929" y="217852"/>
                      </a:lnTo>
                      <a:lnTo>
                        <a:pt x="142929" y="215413"/>
                      </a:lnTo>
                      <a:lnTo>
                        <a:pt x="141710" y="215413"/>
                      </a:lnTo>
                      <a:cubicBezTo>
                        <a:pt x="140484" y="214194"/>
                        <a:pt x="139265" y="214194"/>
                        <a:pt x="138046" y="212975"/>
                      </a:cubicBezTo>
                      <a:lnTo>
                        <a:pt x="136827" y="211756"/>
                      </a:lnTo>
                      <a:cubicBezTo>
                        <a:pt x="133163" y="208092"/>
                        <a:pt x="129499" y="204434"/>
                        <a:pt x="125835" y="200777"/>
                      </a:cubicBezTo>
                      <a:cubicBezTo>
                        <a:pt x="116075" y="189804"/>
                        <a:pt x="108747" y="178831"/>
                        <a:pt x="101425" y="166639"/>
                      </a:cubicBezTo>
                      <a:cubicBezTo>
                        <a:pt x="97761" y="161762"/>
                        <a:pt x="95316" y="155660"/>
                        <a:pt x="92878" y="150783"/>
                      </a:cubicBezTo>
                      <a:lnTo>
                        <a:pt x="91659" y="149564"/>
                      </a:lnTo>
                      <a:cubicBezTo>
                        <a:pt x="91659" y="148345"/>
                        <a:pt x="90433" y="148345"/>
                        <a:pt x="90433" y="147125"/>
                      </a:cubicBezTo>
                      <a:cubicBezTo>
                        <a:pt x="90433" y="145906"/>
                        <a:pt x="89214" y="143468"/>
                        <a:pt x="87995" y="142249"/>
                      </a:cubicBezTo>
                      <a:cubicBezTo>
                        <a:pt x="86775" y="143468"/>
                        <a:pt x="85556" y="144687"/>
                        <a:pt x="84331" y="145906"/>
                      </a:cubicBezTo>
                      <a:cubicBezTo>
                        <a:pt x="81892" y="148345"/>
                        <a:pt x="79448" y="150783"/>
                        <a:pt x="78228" y="154441"/>
                      </a:cubicBezTo>
                      <a:cubicBezTo>
                        <a:pt x="75790" y="161762"/>
                        <a:pt x="73345" y="169077"/>
                        <a:pt x="73345" y="176393"/>
                      </a:cubicBezTo>
                      <a:cubicBezTo>
                        <a:pt x="73345" y="178831"/>
                        <a:pt x="73345" y="180050"/>
                        <a:pt x="72126" y="182489"/>
                      </a:cubicBezTo>
                      <a:cubicBezTo>
                        <a:pt x="66023" y="181269"/>
                        <a:pt x="64798" y="176393"/>
                        <a:pt x="62359" y="171516"/>
                      </a:cubicBezTo>
                      <a:lnTo>
                        <a:pt x="61140" y="170297"/>
                      </a:lnTo>
                      <a:cubicBezTo>
                        <a:pt x="53812" y="156879"/>
                        <a:pt x="53812" y="136153"/>
                        <a:pt x="58695" y="121522"/>
                      </a:cubicBezTo>
                      <a:cubicBezTo>
                        <a:pt x="58695" y="120303"/>
                        <a:pt x="59915" y="120303"/>
                        <a:pt x="59915" y="119084"/>
                      </a:cubicBezTo>
                      <a:cubicBezTo>
                        <a:pt x="63579" y="111769"/>
                        <a:pt x="66023" y="104447"/>
                        <a:pt x="63579" y="102009"/>
                      </a:cubicBezTo>
                      <a:cubicBezTo>
                        <a:pt x="62359" y="99570"/>
                        <a:pt x="61140" y="98351"/>
                        <a:pt x="58695" y="95913"/>
                      </a:cubicBezTo>
                      <a:cubicBezTo>
                        <a:pt x="57476" y="94693"/>
                        <a:pt x="56257" y="94693"/>
                        <a:pt x="55032" y="93474"/>
                      </a:cubicBezTo>
                      <a:cubicBezTo>
                        <a:pt x="52593" y="89817"/>
                        <a:pt x="50155" y="86159"/>
                        <a:pt x="47710" y="81282"/>
                      </a:cubicBezTo>
                      <a:cubicBezTo>
                        <a:pt x="45272" y="76405"/>
                        <a:pt x="42827" y="71529"/>
                        <a:pt x="41607" y="66652"/>
                      </a:cubicBezTo>
                      <a:cubicBezTo>
                        <a:pt x="39163" y="60556"/>
                        <a:pt x="36724" y="54453"/>
                        <a:pt x="34279" y="49577"/>
                      </a:cubicBezTo>
                      <a:cubicBezTo>
                        <a:pt x="31841" y="45919"/>
                        <a:pt x="29396" y="41042"/>
                        <a:pt x="25739" y="37384"/>
                      </a:cubicBezTo>
                      <a:lnTo>
                        <a:pt x="23294" y="34946"/>
                      </a:lnTo>
                      <a:cubicBezTo>
                        <a:pt x="22074" y="33727"/>
                        <a:pt x="20855" y="32508"/>
                        <a:pt x="19630" y="31289"/>
                      </a:cubicBezTo>
                      <a:cubicBezTo>
                        <a:pt x="14753" y="26412"/>
                        <a:pt x="8644" y="20316"/>
                        <a:pt x="9870" y="15439"/>
                      </a:cubicBezTo>
                      <a:cubicBezTo>
                        <a:pt x="9870" y="14220"/>
                        <a:pt x="11089" y="13001"/>
                        <a:pt x="12308" y="11781"/>
                      </a:cubicBezTo>
                      <a:cubicBezTo>
                        <a:pt x="19630" y="9343"/>
                        <a:pt x="35505" y="16658"/>
                        <a:pt x="44046" y="21535"/>
                      </a:cubicBezTo>
                      <a:cubicBezTo>
                        <a:pt x="45272" y="21535"/>
                        <a:pt x="45272" y="22754"/>
                        <a:pt x="46490" y="22754"/>
                      </a:cubicBezTo>
                      <a:cubicBezTo>
                        <a:pt x="48929" y="23973"/>
                        <a:pt x="51374" y="25193"/>
                        <a:pt x="53812" y="26412"/>
                      </a:cubicBezTo>
                      <a:cubicBezTo>
                        <a:pt x="57476" y="27631"/>
                        <a:pt x="62359" y="28850"/>
                        <a:pt x="66023" y="28850"/>
                      </a:cubicBezTo>
                      <a:cubicBezTo>
                        <a:pt x="68462" y="28850"/>
                        <a:pt x="69681" y="28850"/>
                        <a:pt x="72126" y="28850"/>
                      </a:cubicBezTo>
                      <a:cubicBezTo>
                        <a:pt x="78228" y="30069"/>
                        <a:pt x="84331" y="31289"/>
                        <a:pt x="90433" y="32508"/>
                      </a:cubicBezTo>
                      <a:cubicBezTo>
                        <a:pt x="102644" y="36165"/>
                        <a:pt x="114849" y="42261"/>
                        <a:pt x="127060" y="49577"/>
                      </a:cubicBezTo>
                      <a:cubicBezTo>
                        <a:pt x="149032" y="64213"/>
                        <a:pt x="167346" y="83721"/>
                        <a:pt x="181995" y="105666"/>
                      </a:cubicBezTo>
                      <a:cubicBezTo>
                        <a:pt x="183214" y="108111"/>
                        <a:pt x="184433" y="110549"/>
                        <a:pt x="185653" y="112988"/>
                      </a:cubicBezTo>
                      <a:cubicBezTo>
                        <a:pt x="186878" y="114207"/>
                        <a:pt x="186878" y="116645"/>
                        <a:pt x="188098" y="119084"/>
                      </a:cubicBezTo>
                      <a:cubicBezTo>
                        <a:pt x="190536" y="123961"/>
                        <a:pt x="192981" y="128837"/>
                        <a:pt x="195419" y="133714"/>
                      </a:cubicBezTo>
                      <a:cubicBezTo>
                        <a:pt x="197864" y="138591"/>
                        <a:pt x="200302" y="142249"/>
                        <a:pt x="202747" y="147125"/>
                      </a:cubicBezTo>
                      <a:lnTo>
                        <a:pt x="203966" y="149564"/>
                      </a:lnTo>
                      <a:cubicBezTo>
                        <a:pt x="207631" y="158098"/>
                        <a:pt x="212514" y="165420"/>
                        <a:pt x="218616" y="172735"/>
                      </a:cubicBezTo>
                      <a:cubicBezTo>
                        <a:pt x="221054" y="175174"/>
                        <a:pt x="228382" y="177612"/>
                        <a:pt x="234485" y="178831"/>
                      </a:cubicBezTo>
                      <a:cubicBezTo>
                        <a:pt x="236923" y="180050"/>
                        <a:pt x="239368" y="180050"/>
                        <a:pt x="240587" y="180050"/>
                      </a:cubicBezTo>
                      <a:cubicBezTo>
                        <a:pt x="250354" y="183708"/>
                        <a:pt x="258901" y="187365"/>
                        <a:pt x="268667" y="192242"/>
                      </a:cubicBezTo>
                      <a:cubicBezTo>
                        <a:pt x="273550" y="194681"/>
                        <a:pt x="277208" y="197119"/>
                        <a:pt x="282091" y="199557"/>
                      </a:cubicBezTo>
                      <a:cubicBezTo>
                        <a:pt x="282091" y="199557"/>
                        <a:pt x="283317" y="200777"/>
                        <a:pt x="284536" y="200777"/>
                      </a:cubicBezTo>
                      <a:cubicBezTo>
                        <a:pt x="286975" y="201996"/>
                        <a:pt x="289419" y="203215"/>
                        <a:pt x="291858" y="205654"/>
                      </a:cubicBezTo>
                      <a:cubicBezTo>
                        <a:pt x="274770" y="205654"/>
                        <a:pt x="261339" y="206873"/>
                        <a:pt x="250354" y="210530"/>
                      </a:cubicBezTo>
                      <a:cubicBezTo>
                        <a:pt x="249134" y="210530"/>
                        <a:pt x="249134" y="210530"/>
                        <a:pt x="247915" y="210530"/>
                      </a:cubicBezTo>
                      <a:cubicBezTo>
                        <a:pt x="245470" y="210530"/>
                        <a:pt x="241807" y="211756"/>
                        <a:pt x="241807" y="215413"/>
                      </a:cubicBezTo>
                      <a:cubicBezTo>
                        <a:pt x="243032" y="216633"/>
                        <a:pt x="243032" y="216633"/>
                        <a:pt x="243032" y="217852"/>
                      </a:cubicBezTo>
                      <a:cubicBezTo>
                        <a:pt x="243032" y="219071"/>
                        <a:pt x="244251" y="220290"/>
                        <a:pt x="244251" y="220290"/>
                      </a:cubicBezTo>
                      <a:cubicBezTo>
                        <a:pt x="247915" y="225167"/>
                        <a:pt x="251573" y="228825"/>
                        <a:pt x="255237" y="232482"/>
                      </a:cubicBezTo>
                      <a:cubicBezTo>
                        <a:pt x="260120" y="234921"/>
                        <a:pt x="263784" y="238578"/>
                        <a:pt x="268667" y="241017"/>
                      </a:cubicBezTo>
                      <a:cubicBezTo>
                        <a:pt x="272325" y="243455"/>
                        <a:pt x="277208" y="244674"/>
                        <a:pt x="282091" y="247113"/>
                      </a:cubicBezTo>
                      <a:cubicBezTo>
                        <a:pt x="286975" y="248332"/>
                        <a:pt x="290639" y="250770"/>
                        <a:pt x="295522" y="253209"/>
                      </a:cubicBezTo>
                      <a:cubicBezTo>
                        <a:pt x="297960" y="254428"/>
                        <a:pt x="301624" y="256866"/>
                        <a:pt x="304069" y="258085"/>
                      </a:cubicBezTo>
                      <a:cubicBezTo>
                        <a:pt x="306508" y="259305"/>
                        <a:pt x="307727" y="260524"/>
                        <a:pt x="310172" y="261743"/>
                      </a:cubicBezTo>
                      <a:cubicBezTo>
                        <a:pt x="311391" y="261743"/>
                        <a:pt x="311391" y="262969"/>
                        <a:pt x="312610" y="262969"/>
                      </a:cubicBezTo>
                      <a:cubicBezTo>
                        <a:pt x="313835" y="264188"/>
                        <a:pt x="315055" y="265407"/>
                        <a:pt x="317493" y="265407"/>
                      </a:cubicBezTo>
                      <a:lnTo>
                        <a:pt x="318719" y="265407"/>
                      </a:lnTo>
                      <a:lnTo>
                        <a:pt x="321157" y="267845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1069">
                  <a:extLst>
                    <a:ext uri="{FF2B5EF4-FFF2-40B4-BE49-F238E27FC236}">
                      <a16:creationId xmlns:a16="http://schemas.microsoft.com/office/drawing/2014/main" id="{EE32A2CB-C124-3B77-821A-D54263B788C5}"/>
                    </a:ext>
                  </a:extLst>
                </p:cNvPr>
                <p:cNvSpPr/>
                <p:nvPr/>
              </p:nvSpPr>
              <p:spPr>
                <a:xfrm>
                  <a:off x="4200869" y="2580725"/>
                  <a:ext cx="201424" cy="232892"/>
                </a:xfrm>
                <a:custGeom>
                  <a:avLst/>
                  <a:gdLst>
                    <a:gd name="connsiteX0" fmla="*/ 167242 w 201424"/>
                    <a:gd name="connsiteY0" fmla="*/ 8535 h 232892"/>
                    <a:gd name="connsiteX1" fmla="*/ 100103 w 201424"/>
                    <a:gd name="connsiteY1" fmla="*/ 0 h 232892"/>
                    <a:gd name="connsiteX2" fmla="*/ 32963 w 201424"/>
                    <a:gd name="connsiteY2" fmla="*/ 8535 h 232892"/>
                    <a:gd name="connsiteX3" fmla="*/ 0 w 201424"/>
                    <a:gd name="connsiteY3" fmla="*/ 36576 h 232892"/>
                    <a:gd name="connsiteX4" fmla="*/ 0 w 201424"/>
                    <a:gd name="connsiteY4" fmla="*/ 207290 h 232892"/>
                    <a:gd name="connsiteX5" fmla="*/ 2445 w 201424"/>
                    <a:gd name="connsiteY5" fmla="*/ 209728 h 232892"/>
                    <a:gd name="connsiteX6" fmla="*/ 101322 w 201424"/>
                    <a:gd name="connsiteY6" fmla="*/ 232893 h 232892"/>
                    <a:gd name="connsiteX7" fmla="*/ 197760 w 201424"/>
                    <a:gd name="connsiteY7" fmla="*/ 212166 h 232892"/>
                    <a:gd name="connsiteX8" fmla="*/ 201424 w 201424"/>
                    <a:gd name="connsiteY8" fmla="*/ 209728 h 232892"/>
                    <a:gd name="connsiteX9" fmla="*/ 201424 w 201424"/>
                    <a:gd name="connsiteY9" fmla="*/ 32918 h 232892"/>
                    <a:gd name="connsiteX10" fmla="*/ 167242 w 201424"/>
                    <a:gd name="connsiteY10" fmla="*/ 8535 h 232892"/>
                    <a:gd name="connsiteX11" fmla="*/ 100103 w 201424"/>
                    <a:gd name="connsiteY11" fmla="*/ 15850 h 232892"/>
                    <a:gd name="connsiteX12" fmla="*/ 183111 w 201424"/>
                    <a:gd name="connsiteY12" fmla="*/ 35357 h 232892"/>
                    <a:gd name="connsiteX13" fmla="*/ 100103 w 201424"/>
                    <a:gd name="connsiteY13" fmla="*/ 54870 h 232892"/>
                    <a:gd name="connsiteX14" fmla="*/ 17088 w 201424"/>
                    <a:gd name="connsiteY14" fmla="*/ 35357 h 232892"/>
                    <a:gd name="connsiteX15" fmla="*/ 100103 w 201424"/>
                    <a:gd name="connsiteY15" fmla="*/ 15850 h 232892"/>
                    <a:gd name="connsiteX16" fmla="*/ 183111 w 201424"/>
                    <a:gd name="connsiteY16" fmla="*/ 198755 h 232892"/>
                    <a:gd name="connsiteX17" fmla="*/ 100103 w 201424"/>
                    <a:gd name="connsiteY17" fmla="*/ 214605 h 232892"/>
                    <a:gd name="connsiteX18" fmla="*/ 17088 w 201424"/>
                    <a:gd name="connsiteY18" fmla="*/ 199974 h 232892"/>
                    <a:gd name="connsiteX19" fmla="*/ 17088 w 201424"/>
                    <a:gd name="connsiteY19" fmla="*/ 165831 h 232892"/>
                    <a:gd name="connsiteX20" fmla="*/ 100103 w 201424"/>
                    <a:gd name="connsiteY20" fmla="*/ 178023 h 232892"/>
                    <a:gd name="connsiteX21" fmla="*/ 183111 w 201424"/>
                    <a:gd name="connsiteY21" fmla="*/ 163392 h 232892"/>
                    <a:gd name="connsiteX22" fmla="*/ 183111 w 201424"/>
                    <a:gd name="connsiteY22" fmla="*/ 198755 h 232892"/>
                    <a:gd name="connsiteX23" fmla="*/ 183111 w 201424"/>
                    <a:gd name="connsiteY23" fmla="*/ 146323 h 232892"/>
                    <a:gd name="connsiteX24" fmla="*/ 100103 w 201424"/>
                    <a:gd name="connsiteY24" fmla="*/ 162173 h 232892"/>
                    <a:gd name="connsiteX25" fmla="*/ 17088 w 201424"/>
                    <a:gd name="connsiteY25" fmla="*/ 147543 h 232892"/>
                    <a:gd name="connsiteX26" fmla="*/ 17088 w 201424"/>
                    <a:gd name="connsiteY26" fmla="*/ 110960 h 232892"/>
                    <a:gd name="connsiteX27" fmla="*/ 100103 w 201424"/>
                    <a:gd name="connsiteY27" fmla="*/ 123152 h 232892"/>
                    <a:gd name="connsiteX28" fmla="*/ 183111 w 201424"/>
                    <a:gd name="connsiteY28" fmla="*/ 109741 h 232892"/>
                    <a:gd name="connsiteX29" fmla="*/ 183111 w 201424"/>
                    <a:gd name="connsiteY29" fmla="*/ 146323 h 232892"/>
                    <a:gd name="connsiteX30" fmla="*/ 183111 w 201424"/>
                    <a:gd name="connsiteY30" fmla="*/ 90227 h 232892"/>
                    <a:gd name="connsiteX31" fmla="*/ 100103 w 201424"/>
                    <a:gd name="connsiteY31" fmla="*/ 106083 h 232892"/>
                    <a:gd name="connsiteX32" fmla="*/ 17088 w 201424"/>
                    <a:gd name="connsiteY32" fmla="*/ 91446 h 232892"/>
                    <a:gd name="connsiteX33" fmla="*/ 17088 w 201424"/>
                    <a:gd name="connsiteY33" fmla="*/ 57309 h 232892"/>
                    <a:gd name="connsiteX34" fmla="*/ 32963 w 201424"/>
                    <a:gd name="connsiteY34" fmla="*/ 63405 h 232892"/>
                    <a:gd name="connsiteX35" fmla="*/ 100103 w 201424"/>
                    <a:gd name="connsiteY35" fmla="*/ 71939 h 232892"/>
                    <a:gd name="connsiteX36" fmla="*/ 167242 w 201424"/>
                    <a:gd name="connsiteY36" fmla="*/ 63405 h 232892"/>
                    <a:gd name="connsiteX37" fmla="*/ 183111 w 201424"/>
                    <a:gd name="connsiteY37" fmla="*/ 57309 h 232892"/>
                    <a:gd name="connsiteX38" fmla="*/ 183111 w 201424"/>
                    <a:gd name="connsiteY38" fmla="*/ 90227 h 23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201424" h="232892">
                      <a:moveTo>
                        <a:pt x="167242" y="8535"/>
                      </a:moveTo>
                      <a:cubicBezTo>
                        <a:pt x="145271" y="2438"/>
                        <a:pt x="123293" y="0"/>
                        <a:pt x="100103" y="0"/>
                      </a:cubicBezTo>
                      <a:cubicBezTo>
                        <a:pt x="76906" y="0"/>
                        <a:pt x="54934" y="2438"/>
                        <a:pt x="32963" y="8535"/>
                      </a:cubicBezTo>
                      <a:cubicBezTo>
                        <a:pt x="6102" y="17069"/>
                        <a:pt x="0" y="28042"/>
                        <a:pt x="0" y="36576"/>
                      </a:cubicBezTo>
                      <a:lnTo>
                        <a:pt x="0" y="207290"/>
                      </a:lnTo>
                      <a:lnTo>
                        <a:pt x="2445" y="209728"/>
                      </a:lnTo>
                      <a:cubicBezTo>
                        <a:pt x="4883" y="212166"/>
                        <a:pt x="23197" y="232893"/>
                        <a:pt x="101322" y="232893"/>
                      </a:cubicBezTo>
                      <a:cubicBezTo>
                        <a:pt x="168461" y="232893"/>
                        <a:pt x="196541" y="212166"/>
                        <a:pt x="197760" y="212166"/>
                      </a:cubicBezTo>
                      <a:lnTo>
                        <a:pt x="201424" y="209728"/>
                      </a:lnTo>
                      <a:lnTo>
                        <a:pt x="201424" y="32918"/>
                      </a:lnTo>
                      <a:cubicBezTo>
                        <a:pt x="198980" y="25603"/>
                        <a:pt x="191658" y="15850"/>
                        <a:pt x="167242" y="8535"/>
                      </a:cubicBezTo>
                      <a:close/>
                      <a:moveTo>
                        <a:pt x="100103" y="15850"/>
                      </a:moveTo>
                      <a:cubicBezTo>
                        <a:pt x="157475" y="15850"/>
                        <a:pt x="183111" y="30480"/>
                        <a:pt x="183111" y="35357"/>
                      </a:cubicBezTo>
                      <a:cubicBezTo>
                        <a:pt x="183111" y="40234"/>
                        <a:pt x="157475" y="54870"/>
                        <a:pt x="100103" y="54870"/>
                      </a:cubicBezTo>
                      <a:cubicBezTo>
                        <a:pt x="42723" y="54870"/>
                        <a:pt x="17088" y="40234"/>
                        <a:pt x="17088" y="35357"/>
                      </a:cubicBezTo>
                      <a:cubicBezTo>
                        <a:pt x="17088" y="30480"/>
                        <a:pt x="43949" y="15850"/>
                        <a:pt x="100103" y="15850"/>
                      </a:cubicBezTo>
                      <a:close/>
                      <a:moveTo>
                        <a:pt x="183111" y="198755"/>
                      </a:moveTo>
                      <a:cubicBezTo>
                        <a:pt x="173344" y="203632"/>
                        <a:pt x="147709" y="214605"/>
                        <a:pt x="100103" y="214605"/>
                      </a:cubicBezTo>
                      <a:cubicBezTo>
                        <a:pt x="43949" y="214605"/>
                        <a:pt x="21971" y="203632"/>
                        <a:pt x="17088" y="199974"/>
                      </a:cubicBezTo>
                      <a:lnTo>
                        <a:pt x="17088" y="165831"/>
                      </a:lnTo>
                      <a:cubicBezTo>
                        <a:pt x="30518" y="171926"/>
                        <a:pt x="56154" y="178023"/>
                        <a:pt x="100103" y="178023"/>
                      </a:cubicBezTo>
                      <a:cubicBezTo>
                        <a:pt x="140388" y="178023"/>
                        <a:pt x="167242" y="170707"/>
                        <a:pt x="183111" y="163392"/>
                      </a:cubicBezTo>
                      <a:lnTo>
                        <a:pt x="183111" y="198755"/>
                      </a:lnTo>
                      <a:close/>
                      <a:moveTo>
                        <a:pt x="183111" y="146323"/>
                      </a:moveTo>
                      <a:cubicBezTo>
                        <a:pt x="173344" y="151200"/>
                        <a:pt x="147709" y="162173"/>
                        <a:pt x="100103" y="162173"/>
                      </a:cubicBezTo>
                      <a:cubicBezTo>
                        <a:pt x="43949" y="162173"/>
                        <a:pt x="21971" y="151200"/>
                        <a:pt x="17088" y="147543"/>
                      </a:cubicBezTo>
                      <a:lnTo>
                        <a:pt x="17088" y="110960"/>
                      </a:lnTo>
                      <a:cubicBezTo>
                        <a:pt x="30518" y="117056"/>
                        <a:pt x="56154" y="123152"/>
                        <a:pt x="100103" y="123152"/>
                      </a:cubicBezTo>
                      <a:cubicBezTo>
                        <a:pt x="140388" y="123152"/>
                        <a:pt x="167242" y="115837"/>
                        <a:pt x="183111" y="109741"/>
                      </a:cubicBezTo>
                      <a:lnTo>
                        <a:pt x="183111" y="146323"/>
                      </a:lnTo>
                      <a:close/>
                      <a:moveTo>
                        <a:pt x="183111" y="90227"/>
                      </a:moveTo>
                      <a:cubicBezTo>
                        <a:pt x="177008" y="93891"/>
                        <a:pt x="151373" y="106083"/>
                        <a:pt x="100103" y="106083"/>
                      </a:cubicBezTo>
                      <a:cubicBezTo>
                        <a:pt x="43949" y="106083"/>
                        <a:pt x="21971" y="95111"/>
                        <a:pt x="17088" y="91446"/>
                      </a:cubicBezTo>
                      <a:lnTo>
                        <a:pt x="17088" y="57309"/>
                      </a:lnTo>
                      <a:cubicBezTo>
                        <a:pt x="21971" y="59747"/>
                        <a:pt x="28080" y="62186"/>
                        <a:pt x="32963" y="63405"/>
                      </a:cubicBezTo>
                      <a:cubicBezTo>
                        <a:pt x="54934" y="69501"/>
                        <a:pt x="76906" y="71939"/>
                        <a:pt x="100103" y="71939"/>
                      </a:cubicBezTo>
                      <a:cubicBezTo>
                        <a:pt x="123293" y="71939"/>
                        <a:pt x="145271" y="69501"/>
                        <a:pt x="167242" y="63405"/>
                      </a:cubicBezTo>
                      <a:cubicBezTo>
                        <a:pt x="173344" y="62186"/>
                        <a:pt x="178228" y="59747"/>
                        <a:pt x="183111" y="57309"/>
                      </a:cubicBezTo>
                      <a:lnTo>
                        <a:pt x="183111" y="90227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64" name="Graphic 2">
              <a:extLst>
                <a:ext uri="{FF2B5EF4-FFF2-40B4-BE49-F238E27FC236}">
                  <a16:creationId xmlns:a16="http://schemas.microsoft.com/office/drawing/2014/main" id="{4D2007BF-6225-CA29-9768-989ABB096D4F}"/>
                </a:ext>
              </a:extLst>
            </p:cNvPr>
            <p:cNvGrpSpPr/>
            <p:nvPr/>
          </p:nvGrpSpPr>
          <p:grpSpPr>
            <a:xfrm>
              <a:off x="3920866" y="2829310"/>
              <a:ext cx="443072" cy="378444"/>
              <a:chOff x="3920866" y="2829310"/>
              <a:chExt cx="443072" cy="378444"/>
            </a:xfrm>
            <a:solidFill>
              <a:srgbClr val="000000"/>
            </a:solidFill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8D353486-25CC-4190-671F-4421E7B94EA7}"/>
                  </a:ext>
                </a:extLst>
              </p:cNvPr>
              <p:cNvSpPr txBox="1"/>
              <p:nvPr/>
            </p:nvSpPr>
            <p:spPr>
              <a:xfrm>
                <a:off x="3977181" y="2829310"/>
                <a:ext cx="386757" cy="1508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MySQL 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3552B75A-BE21-CF81-7D2E-5F5BFFD285D2}"/>
                  </a:ext>
                </a:extLst>
              </p:cNvPr>
              <p:cNvSpPr txBox="1"/>
              <p:nvPr/>
            </p:nvSpPr>
            <p:spPr>
              <a:xfrm>
                <a:off x="3920866" y="2940628"/>
                <a:ext cx="435992" cy="1508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Database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6F5CF717-C180-E86E-A06F-702292F7DA77}"/>
                  </a:ext>
                </a:extLst>
              </p:cNvPr>
              <p:cNvSpPr txBox="1"/>
              <p:nvPr/>
            </p:nvSpPr>
            <p:spPr>
              <a:xfrm>
                <a:off x="3948321" y="3056907"/>
                <a:ext cx="371044" cy="1508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System</a:t>
                </a:r>
              </a:p>
            </p:txBody>
          </p:sp>
        </p:grpSp>
      </p:grpSp>
      <p:grpSp>
        <p:nvGrpSpPr>
          <p:cNvPr id="106" name="Graphic 3">
            <a:extLst>
              <a:ext uri="{FF2B5EF4-FFF2-40B4-BE49-F238E27FC236}">
                <a16:creationId xmlns:a16="http://schemas.microsoft.com/office/drawing/2014/main" id="{133DC659-1F64-FE38-B817-314DA2B272FF}"/>
              </a:ext>
            </a:extLst>
          </p:cNvPr>
          <p:cNvGrpSpPr/>
          <p:nvPr/>
        </p:nvGrpSpPr>
        <p:grpSpPr>
          <a:xfrm>
            <a:off x="8002117" y="4478196"/>
            <a:ext cx="686602" cy="653337"/>
            <a:chOff x="1082040" y="3801176"/>
            <a:chExt cx="686602" cy="653337"/>
          </a:xfrm>
        </p:grpSpPr>
        <p:grpSp>
          <p:nvGrpSpPr>
            <p:cNvPr id="107" name="Graphic 3">
              <a:extLst>
                <a:ext uri="{FF2B5EF4-FFF2-40B4-BE49-F238E27FC236}">
                  <a16:creationId xmlns:a16="http://schemas.microsoft.com/office/drawing/2014/main" id="{23BF64DD-9B20-088A-DDBC-2233168F2A07}"/>
                </a:ext>
              </a:extLst>
            </p:cNvPr>
            <p:cNvGrpSpPr/>
            <p:nvPr/>
          </p:nvGrpSpPr>
          <p:grpSpPr>
            <a:xfrm>
              <a:off x="1167865" y="3801176"/>
              <a:ext cx="513347" cy="513347"/>
              <a:chOff x="1167865" y="3801176"/>
              <a:chExt cx="513347" cy="513347"/>
            </a:xfrm>
          </p:grpSpPr>
          <p:grpSp>
            <p:nvGrpSpPr>
              <p:cNvPr id="109" name="Graphic 3">
                <a:extLst>
                  <a:ext uri="{FF2B5EF4-FFF2-40B4-BE49-F238E27FC236}">
                    <a16:creationId xmlns:a16="http://schemas.microsoft.com/office/drawing/2014/main" id="{6F374B22-6CDB-0A3B-F93F-B222A721EAF1}"/>
                  </a:ext>
                </a:extLst>
              </p:cNvPr>
              <p:cNvGrpSpPr/>
              <p:nvPr/>
            </p:nvGrpSpPr>
            <p:grpSpPr>
              <a:xfrm>
                <a:off x="1167865" y="3801176"/>
                <a:ext cx="513347" cy="513347"/>
                <a:chOff x="1167865" y="3801176"/>
                <a:chExt cx="513347" cy="513347"/>
              </a:xfrm>
              <a:solidFill>
                <a:srgbClr val="FFFFFF"/>
              </a:solidFill>
            </p:grpSpPr>
            <p:sp>
              <p:nvSpPr>
                <p:cNvPr id="116" name="Freeform: Shape 567">
                  <a:extLst>
                    <a:ext uri="{FF2B5EF4-FFF2-40B4-BE49-F238E27FC236}">
                      <a16:creationId xmlns:a16="http://schemas.microsoft.com/office/drawing/2014/main" id="{C2888D91-5BF7-FFBE-2F86-6BD6BFF9D23F}"/>
                    </a:ext>
                  </a:extLst>
                </p:cNvPr>
                <p:cNvSpPr/>
                <p:nvPr/>
              </p:nvSpPr>
              <p:spPr>
                <a:xfrm>
                  <a:off x="1173974" y="3807285"/>
                  <a:ext cx="501155" cy="502348"/>
                </a:xfrm>
                <a:custGeom>
                  <a:avLst/>
                  <a:gdLst>
                    <a:gd name="connsiteX0" fmla="*/ 26829 w 501155"/>
                    <a:gd name="connsiteY0" fmla="*/ 501123 h 502348"/>
                    <a:gd name="connsiteX1" fmla="*/ 0 w 501155"/>
                    <a:gd name="connsiteY1" fmla="*/ 474237 h 502348"/>
                    <a:gd name="connsiteX2" fmla="*/ 0 w 501155"/>
                    <a:gd name="connsiteY2" fmla="*/ 26893 h 502348"/>
                    <a:gd name="connsiteX3" fmla="*/ 26829 w 501155"/>
                    <a:gd name="connsiteY3" fmla="*/ 0 h 502348"/>
                    <a:gd name="connsiteX4" fmla="*/ 474333 w 501155"/>
                    <a:gd name="connsiteY4" fmla="*/ 0 h 502348"/>
                    <a:gd name="connsiteX5" fmla="*/ 501155 w 501155"/>
                    <a:gd name="connsiteY5" fmla="*/ 26893 h 502348"/>
                    <a:gd name="connsiteX6" fmla="*/ 501155 w 501155"/>
                    <a:gd name="connsiteY6" fmla="*/ 475456 h 502348"/>
                    <a:gd name="connsiteX7" fmla="*/ 474333 w 501155"/>
                    <a:gd name="connsiteY7" fmla="*/ 502349 h 502348"/>
                    <a:gd name="connsiteX8" fmla="*/ 26829 w 501155"/>
                    <a:gd name="connsiteY8" fmla="*/ 501123 h 5023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01155" h="502348">
                      <a:moveTo>
                        <a:pt x="26829" y="501123"/>
                      </a:moveTo>
                      <a:cubicBezTo>
                        <a:pt x="12198" y="501123"/>
                        <a:pt x="0" y="488906"/>
                        <a:pt x="0" y="474237"/>
                      </a:cubicBezTo>
                      <a:lnTo>
                        <a:pt x="0" y="26893"/>
                      </a:lnTo>
                      <a:cubicBezTo>
                        <a:pt x="0" y="12224"/>
                        <a:pt x="12198" y="0"/>
                        <a:pt x="26829" y="0"/>
                      </a:cubicBezTo>
                      <a:lnTo>
                        <a:pt x="474333" y="0"/>
                      </a:lnTo>
                      <a:cubicBezTo>
                        <a:pt x="488963" y="0"/>
                        <a:pt x="501155" y="12224"/>
                        <a:pt x="501155" y="26893"/>
                      </a:cubicBezTo>
                      <a:lnTo>
                        <a:pt x="501155" y="475456"/>
                      </a:lnTo>
                      <a:cubicBezTo>
                        <a:pt x="501155" y="490125"/>
                        <a:pt x="488963" y="502349"/>
                        <a:pt x="474333" y="502349"/>
                      </a:cubicBezTo>
                      <a:lnTo>
                        <a:pt x="26829" y="50112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: Shape 568">
                  <a:extLst>
                    <a:ext uri="{FF2B5EF4-FFF2-40B4-BE49-F238E27FC236}">
                      <a16:creationId xmlns:a16="http://schemas.microsoft.com/office/drawing/2014/main" id="{FB9F0CC3-245A-94D2-3DAD-836464BD08A7}"/>
                    </a:ext>
                  </a:extLst>
                </p:cNvPr>
                <p:cNvSpPr/>
                <p:nvPr/>
              </p:nvSpPr>
              <p:spPr>
                <a:xfrm>
                  <a:off x="1167865" y="3801176"/>
                  <a:ext cx="513347" cy="513347"/>
                </a:xfrm>
                <a:custGeom>
                  <a:avLst/>
                  <a:gdLst>
                    <a:gd name="connsiteX0" fmla="*/ 479203 w 513347"/>
                    <a:gd name="connsiteY0" fmla="*/ 12224 h 513347"/>
                    <a:gd name="connsiteX1" fmla="*/ 499936 w 513347"/>
                    <a:gd name="connsiteY1" fmla="*/ 33002 h 513347"/>
                    <a:gd name="connsiteX2" fmla="*/ 499936 w 513347"/>
                    <a:gd name="connsiteY2" fmla="*/ 481571 h 513347"/>
                    <a:gd name="connsiteX3" fmla="*/ 479203 w 513347"/>
                    <a:gd name="connsiteY3" fmla="*/ 502349 h 513347"/>
                    <a:gd name="connsiteX4" fmla="*/ 32925 w 513347"/>
                    <a:gd name="connsiteY4" fmla="*/ 502349 h 513347"/>
                    <a:gd name="connsiteX5" fmla="*/ 12192 w 513347"/>
                    <a:gd name="connsiteY5" fmla="*/ 480345 h 513347"/>
                    <a:gd name="connsiteX6" fmla="*/ 12192 w 513347"/>
                    <a:gd name="connsiteY6" fmla="*/ 33002 h 513347"/>
                    <a:gd name="connsiteX7" fmla="*/ 32925 w 513347"/>
                    <a:gd name="connsiteY7" fmla="*/ 12224 h 513347"/>
                    <a:gd name="connsiteX8" fmla="*/ 479203 w 513347"/>
                    <a:gd name="connsiteY8" fmla="*/ 12224 h 513347"/>
                    <a:gd name="connsiteX9" fmla="*/ 479203 w 513347"/>
                    <a:gd name="connsiteY9" fmla="*/ 0 h 513347"/>
                    <a:gd name="connsiteX10" fmla="*/ 32925 w 513347"/>
                    <a:gd name="connsiteY10" fmla="*/ 0 h 513347"/>
                    <a:gd name="connsiteX11" fmla="*/ 0 w 513347"/>
                    <a:gd name="connsiteY11" fmla="*/ 33002 h 513347"/>
                    <a:gd name="connsiteX12" fmla="*/ 0 w 513347"/>
                    <a:gd name="connsiteY12" fmla="*/ 481571 h 513347"/>
                    <a:gd name="connsiteX13" fmla="*/ 32925 w 513347"/>
                    <a:gd name="connsiteY13" fmla="*/ 513347 h 513347"/>
                    <a:gd name="connsiteX14" fmla="*/ 480422 w 513347"/>
                    <a:gd name="connsiteY14" fmla="*/ 513347 h 513347"/>
                    <a:gd name="connsiteX15" fmla="*/ 513347 w 513347"/>
                    <a:gd name="connsiteY15" fmla="*/ 480345 h 513347"/>
                    <a:gd name="connsiteX16" fmla="*/ 513347 w 513347"/>
                    <a:gd name="connsiteY16" fmla="*/ 33002 h 513347"/>
                    <a:gd name="connsiteX17" fmla="*/ 479203 w 513347"/>
                    <a:gd name="connsiteY17" fmla="*/ 0 h 513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13347" h="513347">
                      <a:moveTo>
                        <a:pt x="479203" y="12224"/>
                      </a:moveTo>
                      <a:cubicBezTo>
                        <a:pt x="490183" y="12224"/>
                        <a:pt x="499936" y="22003"/>
                        <a:pt x="499936" y="33002"/>
                      </a:cubicBezTo>
                      <a:lnTo>
                        <a:pt x="499936" y="481571"/>
                      </a:lnTo>
                      <a:cubicBezTo>
                        <a:pt x="499936" y="492570"/>
                        <a:pt x="490183" y="502349"/>
                        <a:pt x="479203" y="502349"/>
                      </a:cubicBezTo>
                      <a:lnTo>
                        <a:pt x="32925" y="502349"/>
                      </a:lnTo>
                      <a:cubicBezTo>
                        <a:pt x="21946" y="501123"/>
                        <a:pt x="12192" y="491344"/>
                        <a:pt x="12192" y="480345"/>
                      </a:cubicBezTo>
                      <a:lnTo>
                        <a:pt x="12192" y="33002"/>
                      </a:lnTo>
                      <a:cubicBezTo>
                        <a:pt x="12192" y="22003"/>
                        <a:pt x="21946" y="12224"/>
                        <a:pt x="32925" y="12224"/>
                      </a:cubicBezTo>
                      <a:lnTo>
                        <a:pt x="479203" y="12224"/>
                      </a:lnTo>
                      <a:close/>
                      <a:moveTo>
                        <a:pt x="479203" y="0"/>
                      </a:moveTo>
                      <a:lnTo>
                        <a:pt x="32925" y="0"/>
                      </a:lnTo>
                      <a:cubicBezTo>
                        <a:pt x="14630" y="0"/>
                        <a:pt x="0" y="14669"/>
                        <a:pt x="0" y="33002"/>
                      </a:cubicBezTo>
                      <a:lnTo>
                        <a:pt x="0" y="481571"/>
                      </a:lnTo>
                      <a:cubicBezTo>
                        <a:pt x="0" y="498678"/>
                        <a:pt x="14630" y="513347"/>
                        <a:pt x="32925" y="513347"/>
                      </a:cubicBezTo>
                      <a:lnTo>
                        <a:pt x="480422" y="513347"/>
                      </a:lnTo>
                      <a:cubicBezTo>
                        <a:pt x="498717" y="513347"/>
                        <a:pt x="513347" y="498678"/>
                        <a:pt x="513347" y="480345"/>
                      </a:cubicBezTo>
                      <a:lnTo>
                        <a:pt x="513347" y="33002"/>
                      </a:lnTo>
                      <a:cubicBezTo>
                        <a:pt x="512128" y="14669"/>
                        <a:pt x="497498" y="0"/>
                        <a:pt x="47920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10" name="Graphic 3">
                <a:extLst>
                  <a:ext uri="{FF2B5EF4-FFF2-40B4-BE49-F238E27FC236}">
                    <a16:creationId xmlns:a16="http://schemas.microsoft.com/office/drawing/2014/main" id="{C6064022-BDBF-F305-BCD1-2D485CFA6FE0}"/>
                  </a:ext>
                </a:extLst>
              </p:cNvPr>
              <p:cNvGrpSpPr/>
              <p:nvPr/>
            </p:nvGrpSpPr>
            <p:grpSpPr>
              <a:xfrm>
                <a:off x="1250777" y="3920959"/>
                <a:ext cx="342640" cy="331231"/>
                <a:chOff x="1250777" y="3920959"/>
                <a:chExt cx="342640" cy="331231"/>
              </a:xfrm>
              <a:solidFill>
                <a:srgbClr val="2D5967"/>
              </a:solidFill>
            </p:grpSpPr>
            <p:sp>
              <p:nvSpPr>
                <p:cNvPr id="113" name="Freeform: Shape 570">
                  <a:extLst>
                    <a:ext uri="{FF2B5EF4-FFF2-40B4-BE49-F238E27FC236}">
                      <a16:creationId xmlns:a16="http://schemas.microsoft.com/office/drawing/2014/main" id="{1558D993-EACC-2ACA-A65D-69971E7921FF}"/>
                    </a:ext>
                  </a:extLst>
                </p:cNvPr>
                <p:cNvSpPr/>
                <p:nvPr/>
              </p:nvSpPr>
              <p:spPr>
                <a:xfrm>
                  <a:off x="1417826" y="3925849"/>
                  <a:ext cx="175590" cy="151559"/>
                </a:xfrm>
                <a:custGeom>
                  <a:avLst/>
                  <a:gdLst>
                    <a:gd name="connsiteX0" fmla="*/ 120720 w 175590"/>
                    <a:gd name="connsiteY0" fmla="*/ 17114 h 151559"/>
                    <a:gd name="connsiteX1" fmla="*/ 153639 w 175590"/>
                    <a:gd name="connsiteY1" fmla="*/ 74557 h 151559"/>
                    <a:gd name="connsiteX2" fmla="*/ 120720 w 175590"/>
                    <a:gd name="connsiteY2" fmla="*/ 132007 h 151559"/>
                    <a:gd name="connsiteX3" fmla="*/ 54870 w 175590"/>
                    <a:gd name="connsiteY3" fmla="*/ 132007 h 151559"/>
                    <a:gd name="connsiteX4" fmla="*/ 21952 w 175590"/>
                    <a:gd name="connsiteY4" fmla="*/ 74557 h 151559"/>
                    <a:gd name="connsiteX5" fmla="*/ 54870 w 175590"/>
                    <a:gd name="connsiteY5" fmla="*/ 17114 h 151559"/>
                    <a:gd name="connsiteX6" fmla="*/ 120720 w 175590"/>
                    <a:gd name="connsiteY6" fmla="*/ 17114 h 151559"/>
                    <a:gd name="connsiteX7" fmla="*/ 120720 w 175590"/>
                    <a:gd name="connsiteY7" fmla="*/ 17114 h 151559"/>
                    <a:gd name="connsiteX8" fmla="*/ 131693 w 175590"/>
                    <a:gd name="connsiteY8" fmla="*/ 0 h 151559"/>
                    <a:gd name="connsiteX9" fmla="*/ 43898 w 175590"/>
                    <a:gd name="connsiteY9" fmla="*/ 0 h 151559"/>
                    <a:gd name="connsiteX10" fmla="*/ 0 w 175590"/>
                    <a:gd name="connsiteY10" fmla="*/ 75783 h 151559"/>
                    <a:gd name="connsiteX11" fmla="*/ 43898 w 175590"/>
                    <a:gd name="connsiteY11" fmla="*/ 151560 h 151559"/>
                    <a:gd name="connsiteX12" fmla="*/ 131693 w 175590"/>
                    <a:gd name="connsiteY12" fmla="*/ 151560 h 151559"/>
                    <a:gd name="connsiteX13" fmla="*/ 175590 w 175590"/>
                    <a:gd name="connsiteY13" fmla="*/ 75783 h 151559"/>
                    <a:gd name="connsiteX14" fmla="*/ 131693 w 175590"/>
                    <a:gd name="connsiteY14" fmla="*/ 0 h 1515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75590" h="151559">
                      <a:moveTo>
                        <a:pt x="120720" y="17114"/>
                      </a:moveTo>
                      <a:lnTo>
                        <a:pt x="153639" y="74557"/>
                      </a:lnTo>
                      <a:lnTo>
                        <a:pt x="120720" y="132007"/>
                      </a:lnTo>
                      <a:lnTo>
                        <a:pt x="54870" y="132007"/>
                      </a:lnTo>
                      <a:lnTo>
                        <a:pt x="21952" y="74557"/>
                      </a:lnTo>
                      <a:lnTo>
                        <a:pt x="54870" y="17114"/>
                      </a:lnTo>
                      <a:lnTo>
                        <a:pt x="120720" y="17114"/>
                      </a:lnTo>
                      <a:lnTo>
                        <a:pt x="120720" y="17114"/>
                      </a:lnTo>
                      <a:close/>
                      <a:moveTo>
                        <a:pt x="131693" y="0"/>
                      </a:moveTo>
                      <a:lnTo>
                        <a:pt x="43898" y="0"/>
                      </a:lnTo>
                      <a:lnTo>
                        <a:pt x="0" y="75783"/>
                      </a:lnTo>
                      <a:lnTo>
                        <a:pt x="43898" y="151560"/>
                      </a:lnTo>
                      <a:lnTo>
                        <a:pt x="131693" y="151560"/>
                      </a:lnTo>
                      <a:lnTo>
                        <a:pt x="175590" y="75783"/>
                      </a:lnTo>
                      <a:lnTo>
                        <a:pt x="131693" y="0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114" name="Freeform: Shape 571">
                  <a:extLst>
                    <a:ext uri="{FF2B5EF4-FFF2-40B4-BE49-F238E27FC236}">
                      <a16:creationId xmlns:a16="http://schemas.microsoft.com/office/drawing/2014/main" id="{885721D7-1BC3-1CAD-AD35-EE95B70E103D}"/>
                    </a:ext>
                  </a:extLst>
                </p:cNvPr>
                <p:cNvSpPr/>
                <p:nvPr/>
              </p:nvSpPr>
              <p:spPr>
                <a:xfrm>
                  <a:off x="1344655" y="4100631"/>
                  <a:ext cx="151200" cy="151559"/>
                </a:xfrm>
                <a:custGeom>
                  <a:avLst/>
                  <a:gdLst>
                    <a:gd name="connsiteX0" fmla="*/ 75603 w 151200"/>
                    <a:gd name="connsiteY0" fmla="*/ 17107 h 151559"/>
                    <a:gd name="connsiteX1" fmla="*/ 132912 w 151200"/>
                    <a:gd name="connsiteY1" fmla="*/ 74557 h 151559"/>
                    <a:gd name="connsiteX2" fmla="*/ 75603 w 151200"/>
                    <a:gd name="connsiteY2" fmla="*/ 132001 h 151559"/>
                    <a:gd name="connsiteX3" fmla="*/ 18294 w 151200"/>
                    <a:gd name="connsiteY3" fmla="*/ 74557 h 151559"/>
                    <a:gd name="connsiteX4" fmla="*/ 75603 w 151200"/>
                    <a:gd name="connsiteY4" fmla="*/ 17107 h 151559"/>
                    <a:gd name="connsiteX5" fmla="*/ 75603 w 151200"/>
                    <a:gd name="connsiteY5" fmla="*/ 0 h 151559"/>
                    <a:gd name="connsiteX6" fmla="*/ 0 w 151200"/>
                    <a:gd name="connsiteY6" fmla="*/ 75777 h 151559"/>
                    <a:gd name="connsiteX7" fmla="*/ 75603 w 151200"/>
                    <a:gd name="connsiteY7" fmla="*/ 151560 h 151559"/>
                    <a:gd name="connsiteX8" fmla="*/ 151200 w 151200"/>
                    <a:gd name="connsiteY8" fmla="*/ 75777 h 151559"/>
                    <a:gd name="connsiteX9" fmla="*/ 75603 w 151200"/>
                    <a:gd name="connsiteY9" fmla="*/ 0 h 1515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1200" h="151559">
                      <a:moveTo>
                        <a:pt x="75603" y="17107"/>
                      </a:moveTo>
                      <a:cubicBezTo>
                        <a:pt x="107302" y="17107"/>
                        <a:pt x="132912" y="42775"/>
                        <a:pt x="132912" y="74557"/>
                      </a:cubicBezTo>
                      <a:cubicBezTo>
                        <a:pt x="132912" y="106334"/>
                        <a:pt x="107302" y="132001"/>
                        <a:pt x="75603" y="132001"/>
                      </a:cubicBezTo>
                      <a:cubicBezTo>
                        <a:pt x="43898" y="132001"/>
                        <a:pt x="18294" y="106334"/>
                        <a:pt x="18294" y="74557"/>
                      </a:cubicBezTo>
                      <a:cubicBezTo>
                        <a:pt x="18294" y="42775"/>
                        <a:pt x="43898" y="17107"/>
                        <a:pt x="75603" y="17107"/>
                      </a:cubicBezTo>
                      <a:close/>
                      <a:moveTo>
                        <a:pt x="75603" y="0"/>
                      </a:moveTo>
                      <a:cubicBezTo>
                        <a:pt x="34144" y="0"/>
                        <a:pt x="0" y="34221"/>
                        <a:pt x="0" y="75777"/>
                      </a:cubicBezTo>
                      <a:cubicBezTo>
                        <a:pt x="0" y="117332"/>
                        <a:pt x="34144" y="151560"/>
                        <a:pt x="75603" y="151560"/>
                      </a:cubicBezTo>
                      <a:cubicBezTo>
                        <a:pt x="117056" y="151560"/>
                        <a:pt x="151200" y="117332"/>
                        <a:pt x="151200" y="75777"/>
                      </a:cubicBezTo>
                      <a:cubicBezTo>
                        <a:pt x="151200" y="32995"/>
                        <a:pt x="117056" y="0"/>
                        <a:pt x="75603" y="0"/>
                      </a:cubicBez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: Shape 572">
                  <a:extLst>
                    <a:ext uri="{FF2B5EF4-FFF2-40B4-BE49-F238E27FC236}">
                      <a16:creationId xmlns:a16="http://schemas.microsoft.com/office/drawing/2014/main" id="{EBAFAA55-C386-F1B1-6126-83FC7ED5A173}"/>
                    </a:ext>
                  </a:extLst>
                </p:cNvPr>
                <p:cNvSpPr/>
                <p:nvPr/>
              </p:nvSpPr>
              <p:spPr>
                <a:xfrm>
                  <a:off x="1250777" y="3920959"/>
                  <a:ext cx="167049" cy="151565"/>
                </a:xfrm>
                <a:custGeom>
                  <a:avLst/>
                  <a:gdLst>
                    <a:gd name="connsiteX0" fmla="*/ 82912 w 167049"/>
                    <a:gd name="connsiteY0" fmla="*/ 36672 h 151565"/>
                    <a:gd name="connsiteX1" fmla="*/ 136563 w 167049"/>
                    <a:gd name="connsiteY1" fmla="*/ 133226 h 151565"/>
                    <a:gd name="connsiteX2" fmla="*/ 30480 w 167049"/>
                    <a:gd name="connsiteY2" fmla="*/ 133226 h 151565"/>
                    <a:gd name="connsiteX3" fmla="*/ 82912 w 167049"/>
                    <a:gd name="connsiteY3" fmla="*/ 36672 h 151565"/>
                    <a:gd name="connsiteX4" fmla="*/ 82912 w 167049"/>
                    <a:gd name="connsiteY4" fmla="*/ 0 h 151565"/>
                    <a:gd name="connsiteX5" fmla="*/ 0 w 167049"/>
                    <a:gd name="connsiteY5" fmla="*/ 151566 h 151565"/>
                    <a:gd name="connsiteX6" fmla="*/ 167050 w 167049"/>
                    <a:gd name="connsiteY6" fmla="*/ 151566 h 151565"/>
                    <a:gd name="connsiteX7" fmla="*/ 82912 w 167049"/>
                    <a:gd name="connsiteY7" fmla="*/ 0 h 151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7049" h="151565">
                      <a:moveTo>
                        <a:pt x="82912" y="36672"/>
                      </a:moveTo>
                      <a:lnTo>
                        <a:pt x="136563" y="133226"/>
                      </a:lnTo>
                      <a:lnTo>
                        <a:pt x="30480" y="133226"/>
                      </a:lnTo>
                      <a:lnTo>
                        <a:pt x="82912" y="36672"/>
                      </a:lnTo>
                      <a:close/>
                      <a:moveTo>
                        <a:pt x="82912" y="0"/>
                      </a:moveTo>
                      <a:lnTo>
                        <a:pt x="0" y="151566"/>
                      </a:lnTo>
                      <a:lnTo>
                        <a:pt x="167050" y="151566"/>
                      </a:lnTo>
                      <a:lnTo>
                        <a:pt x="82912" y="0"/>
                      </a:lnTo>
                      <a:close/>
                    </a:path>
                  </a:pathLst>
                </a:custGeom>
                <a:solidFill>
                  <a:srgbClr val="2D5967"/>
                </a:solidFill>
                <a:ln w="64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12D2A"/>
                    </a:solidFill>
                    <a:effectLst/>
                    <a:uLnTx/>
                    <a:uFillTx/>
                    <a:latin typeface="Oracle Sans Tab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1" name="Freeform: Shape 573">
                <a:extLst>
                  <a:ext uri="{FF2B5EF4-FFF2-40B4-BE49-F238E27FC236}">
                    <a16:creationId xmlns:a16="http://schemas.microsoft.com/office/drawing/2014/main" id="{B0C6A136-E1B8-9DE8-92CE-36A9CF782A91}"/>
                  </a:ext>
                </a:extLst>
              </p:cNvPr>
              <p:cNvSpPr/>
              <p:nvPr/>
            </p:nvSpPr>
            <p:spPr>
              <a:xfrm>
                <a:off x="1180063" y="3862296"/>
                <a:ext cx="487737" cy="440009"/>
              </a:xfrm>
              <a:custGeom>
                <a:avLst/>
                <a:gdLst>
                  <a:gd name="connsiteX0" fmla="*/ 467011 w 487737"/>
                  <a:gd name="connsiteY0" fmla="*/ 440009 h 440009"/>
                  <a:gd name="connsiteX1" fmla="*/ 20726 w 487737"/>
                  <a:gd name="connsiteY1" fmla="*/ 440009 h 440009"/>
                  <a:gd name="connsiteX2" fmla="*/ 0 w 487737"/>
                  <a:gd name="connsiteY2" fmla="*/ 419232 h 440009"/>
                  <a:gd name="connsiteX3" fmla="*/ 0 w 487737"/>
                  <a:gd name="connsiteY3" fmla="*/ 0 h 440009"/>
                  <a:gd name="connsiteX4" fmla="*/ 487738 w 487737"/>
                  <a:gd name="connsiteY4" fmla="*/ 0 h 440009"/>
                  <a:gd name="connsiteX5" fmla="*/ 487738 w 487737"/>
                  <a:gd name="connsiteY5" fmla="*/ 419232 h 440009"/>
                  <a:gd name="connsiteX6" fmla="*/ 467011 w 487737"/>
                  <a:gd name="connsiteY6" fmla="*/ 440009 h 440009"/>
                  <a:gd name="connsiteX7" fmla="*/ 18288 w 487737"/>
                  <a:gd name="connsiteY7" fmla="*/ 18333 h 440009"/>
                  <a:gd name="connsiteX8" fmla="*/ 18288 w 487737"/>
                  <a:gd name="connsiteY8" fmla="*/ 420457 h 440009"/>
                  <a:gd name="connsiteX9" fmla="*/ 20726 w 487737"/>
                  <a:gd name="connsiteY9" fmla="*/ 422902 h 440009"/>
                  <a:gd name="connsiteX10" fmla="*/ 468231 w 487737"/>
                  <a:gd name="connsiteY10" fmla="*/ 422902 h 440009"/>
                  <a:gd name="connsiteX11" fmla="*/ 470669 w 487737"/>
                  <a:gd name="connsiteY11" fmla="*/ 420457 h 440009"/>
                  <a:gd name="connsiteX12" fmla="*/ 470669 w 487737"/>
                  <a:gd name="connsiteY12" fmla="*/ 18333 h 440009"/>
                  <a:gd name="connsiteX13" fmla="*/ 18288 w 487737"/>
                  <a:gd name="connsiteY13" fmla="*/ 18333 h 440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87737" h="440009">
                    <a:moveTo>
                      <a:pt x="467011" y="440009"/>
                    </a:moveTo>
                    <a:lnTo>
                      <a:pt x="20726" y="440009"/>
                    </a:lnTo>
                    <a:cubicBezTo>
                      <a:pt x="9754" y="440009"/>
                      <a:pt x="0" y="430236"/>
                      <a:pt x="0" y="419232"/>
                    </a:cubicBezTo>
                    <a:lnTo>
                      <a:pt x="0" y="0"/>
                    </a:lnTo>
                    <a:lnTo>
                      <a:pt x="487738" y="0"/>
                    </a:lnTo>
                    <a:lnTo>
                      <a:pt x="487738" y="419232"/>
                    </a:lnTo>
                    <a:cubicBezTo>
                      <a:pt x="487738" y="430236"/>
                      <a:pt x="477984" y="440009"/>
                      <a:pt x="467011" y="440009"/>
                    </a:cubicBezTo>
                    <a:close/>
                    <a:moveTo>
                      <a:pt x="18288" y="18333"/>
                    </a:moveTo>
                    <a:lnTo>
                      <a:pt x="18288" y="420457"/>
                    </a:lnTo>
                    <a:cubicBezTo>
                      <a:pt x="18288" y="421676"/>
                      <a:pt x="19507" y="422902"/>
                      <a:pt x="20726" y="422902"/>
                    </a:cubicBezTo>
                    <a:lnTo>
                      <a:pt x="468231" y="422902"/>
                    </a:lnTo>
                    <a:cubicBezTo>
                      <a:pt x="469450" y="422902"/>
                      <a:pt x="470669" y="421676"/>
                      <a:pt x="470669" y="420457"/>
                    </a:cubicBezTo>
                    <a:lnTo>
                      <a:pt x="470669" y="18333"/>
                    </a:lnTo>
                    <a:lnTo>
                      <a:pt x="18288" y="18333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574">
                <a:extLst>
                  <a:ext uri="{FF2B5EF4-FFF2-40B4-BE49-F238E27FC236}">
                    <a16:creationId xmlns:a16="http://schemas.microsoft.com/office/drawing/2014/main" id="{C233E4CF-A5F5-3B65-4CB1-1B4DADF5A1F5}"/>
                  </a:ext>
                </a:extLst>
              </p:cNvPr>
              <p:cNvSpPr/>
              <p:nvPr/>
            </p:nvSpPr>
            <p:spPr>
              <a:xfrm>
                <a:off x="1180063" y="3813400"/>
                <a:ext cx="487737" cy="35446"/>
              </a:xfrm>
              <a:custGeom>
                <a:avLst/>
                <a:gdLst>
                  <a:gd name="connsiteX0" fmla="*/ 487738 w 487737"/>
                  <a:gd name="connsiteY0" fmla="*/ 35447 h 35446"/>
                  <a:gd name="connsiteX1" fmla="*/ 0 w 487737"/>
                  <a:gd name="connsiteY1" fmla="*/ 35447 h 35446"/>
                  <a:gd name="connsiteX2" fmla="*/ 0 w 487737"/>
                  <a:gd name="connsiteY2" fmla="*/ 20778 h 35446"/>
                  <a:gd name="connsiteX3" fmla="*/ 20726 w 487737"/>
                  <a:gd name="connsiteY3" fmla="*/ 0 h 35446"/>
                  <a:gd name="connsiteX4" fmla="*/ 468231 w 487737"/>
                  <a:gd name="connsiteY4" fmla="*/ 0 h 35446"/>
                  <a:gd name="connsiteX5" fmla="*/ 487738 w 487737"/>
                  <a:gd name="connsiteY5" fmla="*/ 20778 h 35446"/>
                  <a:gd name="connsiteX6" fmla="*/ 487738 w 487737"/>
                  <a:gd name="connsiteY6" fmla="*/ 35447 h 35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87737" h="35446">
                    <a:moveTo>
                      <a:pt x="487738" y="35447"/>
                    </a:moveTo>
                    <a:lnTo>
                      <a:pt x="0" y="35447"/>
                    </a:lnTo>
                    <a:lnTo>
                      <a:pt x="0" y="20778"/>
                    </a:lnTo>
                    <a:cubicBezTo>
                      <a:pt x="0" y="9779"/>
                      <a:pt x="9754" y="0"/>
                      <a:pt x="20726" y="0"/>
                    </a:cubicBezTo>
                    <a:lnTo>
                      <a:pt x="468231" y="0"/>
                    </a:lnTo>
                    <a:cubicBezTo>
                      <a:pt x="477984" y="0"/>
                      <a:pt x="487738" y="9779"/>
                      <a:pt x="487738" y="20778"/>
                    </a:cubicBezTo>
                    <a:lnTo>
                      <a:pt x="487738" y="35447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AF11912D-1538-4BB2-52E3-BE8BC449AFBD}"/>
                </a:ext>
              </a:extLst>
            </p:cNvPr>
            <p:cNvSpPr txBox="1"/>
            <p:nvPr/>
          </p:nvSpPr>
          <p:spPr>
            <a:xfrm>
              <a:off x="990600" y="4274039"/>
              <a:ext cx="869482" cy="2261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8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racle Sans"/>
                  <a:ea typeface="+mn-ea"/>
                  <a:cs typeface="Oracle Sans"/>
                  <a:sym typeface="Oracle Sans"/>
                  <a:rtl val="0"/>
                </a:rPr>
                <a:t>Object Storage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2C2CDEBE-B0CD-F2DE-9DC3-87797A0E4277}"/>
              </a:ext>
            </a:extLst>
          </p:cNvPr>
          <p:cNvGrpSpPr/>
          <p:nvPr/>
        </p:nvGrpSpPr>
        <p:grpSpPr>
          <a:xfrm>
            <a:off x="7821019" y="2420022"/>
            <a:ext cx="1048864" cy="725232"/>
            <a:chOff x="8838559" y="2528921"/>
            <a:chExt cx="1048864" cy="725232"/>
          </a:xfrm>
        </p:grpSpPr>
        <p:pic>
          <p:nvPicPr>
            <p:cNvPr id="119" name="Graphic 85">
              <a:extLst>
                <a:ext uri="{FF2B5EF4-FFF2-40B4-BE49-F238E27FC236}">
                  <a16:creationId xmlns:a16="http://schemas.microsoft.com/office/drawing/2014/main" id="{69E14E53-45B5-5395-FDC6-3DF723215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18443" y="2528921"/>
              <a:ext cx="489097" cy="457200"/>
            </a:xfrm>
            <a:prstGeom prst="rect">
              <a:avLst/>
            </a:prstGeom>
          </p:spPr>
        </p:pic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BB83C038-D648-9B9A-9DA3-652997043C53}"/>
                </a:ext>
              </a:extLst>
            </p:cNvPr>
            <p:cNvSpPr/>
            <p:nvPr/>
          </p:nvSpPr>
          <p:spPr>
            <a:xfrm>
              <a:off x="8838559" y="2940221"/>
              <a:ext cx="1048864" cy="3139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Identity &amp; Access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Management 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5CA8E7B1-5543-F67F-5501-4794317EC42F}"/>
              </a:ext>
            </a:extLst>
          </p:cNvPr>
          <p:cNvGrpSpPr/>
          <p:nvPr/>
        </p:nvGrpSpPr>
        <p:grpSpPr>
          <a:xfrm>
            <a:off x="7942480" y="3479124"/>
            <a:ext cx="805942" cy="629223"/>
            <a:chOff x="8985948" y="3490128"/>
            <a:chExt cx="805942" cy="629223"/>
          </a:xfrm>
        </p:grpSpPr>
        <p:pic>
          <p:nvPicPr>
            <p:cNvPr id="122" name="Graphic 86">
              <a:extLst>
                <a:ext uri="{FF2B5EF4-FFF2-40B4-BE49-F238E27FC236}">
                  <a16:creationId xmlns:a16="http://schemas.microsoft.com/office/drawing/2014/main" id="{24FE1D0E-3182-29BC-FD80-E88215324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160319" y="3490128"/>
              <a:ext cx="457200" cy="457200"/>
            </a:xfrm>
            <a:prstGeom prst="rect">
              <a:avLst/>
            </a:prstGeom>
          </p:spPr>
        </p:pic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6E8D54A-1426-2C1D-A483-0D994387F7AA}"/>
                </a:ext>
              </a:extLst>
            </p:cNvPr>
            <p:cNvSpPr/>
            <p:nvPr/>
          </p:nvSpPr>
          <p:spPr>
            <a:xfrm>
              <a:off x="8985948" y="3913269"/>
              <a:ext cx="805942" cy="2060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Auditing</a:t>
              </a:r>
            </a:p>
          </p:txBody>
        </p:sp>
      </p:grpSp>
      <p:sp>
        <p:nvSpPr>
          <p:cNvPr id="124" name="Rectangle 123">
            <a:extLst>
              <a:ext uri="{FF2B5EF4-FFF2-40B4-BE49-F238E27FC236}">
                <a16:creationId xmlns:a16="http://schemas.microsoft.com/office/drawing/2014/main" id="{222E99E9-2402-1B8C-126A-6EEED165A524}"/>
              </a:ext>
            </a:extLst>
          </p:cNvPr>
          <p:cNvSpPr/>
          <p:nvPr/>
        </p:nvSpPr>
        <p:spPr>
          <a:xfrm>
            <a:off x="7623846" y="1552926"/>
            <a:ext cx="1424482" cy="4398631"/>
          </a:xfrm>
          <a:prstGeom prst="rect">
            <a:avLst/>
          </a:prstGeom>
          <a:noFill/>
          <a:ln w="12700" cmpd="sng">
            <a:solidFill>
              <a:srgbClr val="BB501C"/>
            </a:solidFill>
            <a:prstDash val="lg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BB501C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Oracle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BB501C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Services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BB501C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Network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876A7AC6-D1E8-6706-9C5C-745F607B63B0}"/>
              </a:ext>
            </a:extLst>
          </p:cNvPr>
          <p:cNvGrpSpPr/>
          <p:nvPr/>
        </p:nvGrpSpPr>
        <p:grpSpPr>
          <a:xfrm>
            <a:off x="7160000" y="4688756"/>
            <a:ext cx="404261" cy="462799"/>
            <a:chOff x="1746730" y="4212478"/>
            <a:chExt cx="404261" cy="462799"/>
          </a:xfrm>
        </p:grpSpPr>
        <p:grpSp>
          <p:nvGrpSpPr>
            <p:cNvPr id="126" name="Graphic 4">
              <a:extLst>
                <a:ext uri="{FF2B5EF4-FFF2-40B4-BE49-F238E27FC236}">
                  <a16:creationId xmlns:a16="http://schemas.microsoft.com/office/drawing/2014/main" id="{1F089367-43DA-D806-212B-078ED660A75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33921" y="4212478"/>
              <a:ext cx="229878" cy="228600"/>
              <a:chOff x="3070458" y="2831687"/>
              <a:chExt cx="513346" cy="510493"/>
            </a:xfrm>
          </p:grpSpPr>
          <p:sp>
            <p:nvSpPr>
              <p:cNvPr id="130" name="Freeform: Shape 135">
                <a:extLst>
                  <a:ext uri="{FF2B5EF4-FFF2-40B4-BE49-F238E27FC236}">
                    <a16:creationId xmlns:a16="http://schemas.microsoft.com/office/drawing/2014/main" id="{1F993559-46ED-6EE2-3245-9E399889D245}"/>
                  </a:ext>
                </a:extLst>
              </p:cNvPr>
              <p:cNvSpPr/>
              <p:nvPr/>
            </p:nvSpPr>
            <p:spPr>
              <a:xfrm>
                <a:off x="3076575" y="2837795"/>
                <a:ext cx="503522" cy="500617"/>
              </a:xfrm>
              <a:custGeom>
                <a:avLst/>
                <a:gdLst>
                  <a:gd name="connsiteX0" fmla="*/ 278099 w 503522"/>
                  <a:gd name="connsiteY0" fmla="*/ 500618 h 500618"/>
                  <a:gd name="connsiteX1" fmla="*/ 177830 w 503522"/>
                  <a:gd name="connsiteY1" fmla="*/ 477165 h 500618"/>
                  <a:gd name="connsiteX2" fmla="*/ 98691 w 503522"/>
                  <a:gd name="connsiteY2" fmla="*/ 411360 h 500618"/>
                  <a:gd name="connsiteX3" fmla="*/ 64816 w 503522"/>
                  <a:gd name="connsiteY3" fmla="*/ 383036 h 500618"/>
                  <a:gd name="connsiteX4" fmla="*/ 50873 w 503522"/>
                  <a:gd name="connsiteY4" fmla="*/ 367770 h 500618"/>
                  <a:gd name="connsiteX5" fmla="*/ 38649 w 503522"/>
                  <a:gd name="connsiteY5" fmla="*/ 350554 h 500618"/>
                  <a:gd name="connsiteX6" fmla="*/ 35222 w 503522"/>
                  <a:gd name="connsiteY6" fmla="*/ 344939 h 500618"/>
                  <a:gd name="connsiteX7" fmla="*/ 31917 w 503522"/>
                  <a:gd name="connsiteY7" fmla="*/ 339568 h 500618"/>
                  <a:gd name="connsiteX8" fmla="*/ 27515 w 503522"/>
                  <a:gd name="connsiteY8" fmla="*/ 331997 h 500618"/>
                  <a:gd name="connsiteX9" fmla="*/ 24461 w 503522"/>
                  <a:gd name="connsiteY9" fmla="*/ 325894 h 500618"/>
                  <a:gd name="connsiteX10" fmla="*/ 21644 w 503522"/>
                  <a:gd name="connsiteY10" fmla="*/ 319907 h 500618"/>
                  <a:gd name="connsiteX11" fmla="*/ 18102 w 503522"/>
                  <a:gd name="connsiteY11" fmla="*/ 312457 h 500618"/>
                  <a:gd name="connsiteX12" fmla="*/ 15407 w 503522"/>
                  <a:gd name="connsiteY12" fmla="*/ 305378 h 500618"/>
                  <a:gd name="connsiteX13" fmla="*/ 12718 w 503522"/>
                  <a:gd name="connsiteY13" fmla="*/ 299151 h 500618"/>
                  <a:gd name="connsiteX14" fmla="*/ 10029 w 503522"/>
                  <a:gd name="connsiteY14" fmla="*/ 291825 h 500618"/>
                  <a:gd name="connsiteX15" fmla="*/ 7829 w 503522"/>
                  <a:gd name="connsiteY15" fmla="*/ 283399 h 500618"/>
                  <a:gd name="connsiteX16" fmla="*/ 6115 w 503522"/>
                  <a:gd name="connsiteY16" fmla="*/ 276806 h 500618"/>
                  <a:gd name="connsiteX17" fmla="*/ 4524 w 503522"/>
                  <a:gd name="connsiteY17" fmla="*/ 270335 h 500618"/>
                  <a:gd name="connsiteX18" fmla="*/ 2689 w 503522"/>
                  <a:gd name="connsiteY18" fmla="*/ 258124 h 500618"/>
                  <a:gd name="connsiteX19" fmla="*/ 1957 w 503522"/>
                  <a:gd name="connsiteY19" fmla="*/ 252630 h 500618"/>
                  <a:gd name="connsiteX20" fmla="*/ 1104 w 503522"/>
                  <a:gd name="connsiteY20" fmla="*/ 247623 h 500618"/>
                  <a:gd name="connsiteX21" fmla="*/ 0 w 503522"/>
                  <a:gd name="connsiteY21" fmla="*/ 225157 h 500618"/>
                  <a:gd name="connsiteX22" fmla="*/ 66126 w 503522"/>
                  <a:gd name="connsiteY22" fmla="*/ 66018 h 500618"/>
                  <a:gd name="connsiteX23" fmla="*/ 225513 w 503522"/>
                  <a:gd name="connsiteY23" fmla="*/ 0 h 500618"/>
                  <a:gd name="connsiteX24" fmla="*/ 247896 w 503522"/>
                  <a:gd name="connsiteY24" fmla="*/ 1099 h 500618"/>
                  <a:gd name="connsiteX25" fmla="*/ 252419 w 503522"/>
                  <a:gd name="connsiteY25" fmla="*/ 1709 h 500618"/>
                  <a:gd name="connsiteX26" fmla="*/ 255108 w 503522"/>
                  <a:gd name="connsiteY26" fmla="*/ 1709 h 500618"/>
                  <a:gd name="connsiteX27" fmla="*/ 269539 w 503522"/>
                  <a:gd name="connsiteY27" fmla="*/ 3907 h 500618"/>
                  <a:gd name="connsiteX28" fmla="*/ 275167 w 503522"/>
                  <a:gd name="connsiteY28" fmla="*/ 6105 h 500618"/>
                  <a:gd name="connsiteX29" fmla="*/ 277612 w 503522"/>
                  <a:gd name="connsiteY29" fmla="*/ 6716 h 500618"/>
                  <a:gd name="connsiteX30" fmla="*/ 289842 w 503522"/>
                  <a:gd name="connsiteY30" fmla="*/ 10013 h 500618"/>
                  <a:gd name="connsiteX31" fmla="*/ 296201 w 503522"/>
                  <a:gd name="connsiteY31" fmla="*/ 12088 h 500618"/>
                  <a:gd name="connsiteX32" fmla="*/ 298646 w 503522"/>
                  <a:gd name="connsiteY32" fmla="*/ 12943 h 500618"/>
                  <a:gd name="connsiteX33" fmla="*/ 309895 w 503522"/>
                  <a:gd name="connsiteY33" fmla="*/ 17094 h 500618"/>
                  <a:gd name="connsiteX34" fmla="*/ 317358 w 503522"/>
                  <a:gd name="connsiteY34" fmla="*/ 20391 h 500618"/>
                  <a:gd name="connsiteX35" fmla="*/ 318699 w 503522"/>
                  <a:gd name="connsiteY35" fmla="*/ 20391 h 500618"/>
                  <a:gd name="connsiteX36" fmla="*/ 329094 w 503522"/>
                  <a:gd name="connsiteY36" fmla="*/ 25397 h 500618"/>
                  <a:gd name="connsiteX37" fmla="*/ 337410 w 503522"/>
                  <a:gd name="connsiteY37" fmla="*/ 30037 h 500618"/>
                  <a:gd name="connsiteX38" fmla="*/ 347318 w 503522"/>
                  <a:gd name="connsiteY38" fmla="*/ 36020 h 500618"/>
                  <a:gd name="connsiteX39" fmla="*/ 355390 w 503522"/>
                  <a:gd name="connsiteY39" fmla="*/ 41515 h 500618"/>
                  <a:gd name="connsiteX40" fmla="*/ 364316 w 503522"/>
                  <a:gd name="connsiteY40" fmla="*/ 48230 h 500618"/>
                  <a:gd name="connsiteX41" fmla="*/ 375443 w 503522"/>
                  <a:gd name="connsiteY41" fmla="*/ 57755 h 500618"/>
                  <a:gd name="connsiteX42" fmla="*/ 404428 w 503522"/>
                  <a:gd name="connsiteY42" fmla="*/ 89013 h 500618"/>
                  <a:gd name="connsiteX43" fmla="*/ 490677 w 503522"/>
                  <a:gd name="connsiteY43" fmla="*/ 200552 h 500618"/>
                  <a:gd name="connsiteX44" fmla="*/ 493622 w 503522"/>
                  <a:gd name="connsiteY44" fmla="*/ 341429 h 500618"/>
                  <a:gd name="connsiteX45" fmla="*/ 412128 w 503522"/>
                  <a:gd name="connsiteY45" fmla="*/ 456470 h 500618"/>
                  <a:gd name="connsiteX46" fmla="*/ 278099 w 503522"/>
                  <a:gd name="connsiteY46" fmla="*/ 500618 h 500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503522" h="500618">
                    <a:moveTo>
                      <a:pt x="278099" y="500618"/>
                    </a:moveTo>
                    <a:cubicBezTo>
                      <a:pt x="243301" y="500689"/>
                      <a:pt x="208971" y="492661"/>
                      <a:pt x="177830" y="477165"/>
                    </a:cubicBezTo>
                    <a:cubicBezTo>
                      <a:pt x="146683" y="461675"/>
                      <a:pt x="119591" y="439139"/>
                      <a:pt x="98691" y="411360"/>
                    </a:cubicBezTo>
                    <a:cubicBezTo>
                      <a:pt x="86525" y="403018"/>
                      <a:pt x="75180" y="393534"/>
                      <a:pt x="64816" y="383036"/>
                    </a:cubicBezTo>
                    <a:cubicBezTo>
                      <a:pt x="59734" y="378358"/>
                      <a:pt x="55069" y="373250"/>
                      <a:pt x="50873" y="367770"/>
                    </a:cubicBezTo>
                    <a:cubicBezTo>
                      <a:pt x="48915" y="365332"/>
                      <a:pt x="40477" y="354096"/>
                      <a:pt x="38649" y="350554"/>
                    </a:cubicBezTo>
                    <a:cubicBezTo>
                      <a:pt x="36813" y="347012"/>
                      <a:pt x="36319" y="346890"/>
                      <a:pt x="35222" y="344939"/>
                    </a:cubicBezTo>
                    <a:lnTo>
                      <a:pt x="31917" y="339568"/>
                    </a:lnTo>
                    <a:cubicBezTo>
                      <a:pt x="30454" y="337002"/>
                      <a:pt x="28863" y="334563"/>
                      <a:pt x="27515" y="331997"/>
                    </a:cubicBezTo>
                    <a:cubicBezTo>
                      <a:pt x="26174" y="329430"/>
                      <a:pt x="25436" y="327967"/>
                      <a:pt x="24461" y="325894"/>
                    </a:cubicBezTo>
                    <a:lnTo>
                      <a:pt x="21644" y="319907"/>
                    </a:lnTo>
                    <a:cubicBezTo>
                      <a:pt x="20425" y="317469"/>
                      <a:pt x="19199" y="315024"/>
                      <a:pt x="18102" y="312457"/>
                    </a:cubicBezTo>
                    <a:cubicBezTo>
                      <a:pt x="16998" y="309896"/>
                      <a:pt x="16267" y="307820"/>
                      <a:pt x="15407" y="305378"/>
                    </a:cubicBezTo>
                    <a:lnTo>
                      <a:pt x="12718" y="299151"/>
                    </a:lnTo>
                    <a:cubicBezTo>
                      <a:pt x="11743" y="296831"/>
                      <a:pt x="10883" y="294389"/>
                      <a:pt x="10029" y="291825"/>
                    </a:cubicBezTo>
                    <a:cubicBezTo>
                      <a:pt x="9176" y="289260"/>
                      <a:pt x="8560" y="286208"/>
                      <a:pt x="7829" y="283399"/>
                    </a:cubicBezTo>
                    <a:lnTo>
                      <a:pt x="6115" y="276806"/>
                    </a:lnTo>
                    <a:cubicBezTo>
                      <a:pt x="6115" y="274730"/>
                      <a:pt x="5018" y="272532"/>
                      <a:pt x="4524" y="270335"/>
                    </a:cubicBezTo>
                    <a:cubicBezTo>
                      <a:pt x="4036" y="268137"/>
                      <a:pt x="3183" y="262520"/>
                      <a:pt x="2689" y="258124"/>
                    </a:cubicBezTo>
                    <a:lnTo>
                      <a:pt x="1957" y="252630"/>
                    </a:lnTo>
                    <a:cubicBezTo>
                      <a:pt x="1957" y="250920"/>
                      <a:pt x="1347" y="249333"/>
                      <a:pt x="1104" y="247623"/>
                    </a:cubicBezTo>
                    <a:cubicBezTo>
                      <a:pt x="366" y="240542"/>
                      <a:pt x="0" y="232849"/>
                      <a:pt x="0" y="225157"/>
                    </a:cubicBezTo>
                    <a:cubicBezTo>
                      <a:pt x="64" y="165461"/>
                      <a:pt x="23845" y="108230"/>
                      <a:pt x="66126" y="66018"/>
                    </a:cubicBezTo>
                    <a:cubicBezTo>
                      <a:pt x="108400" y="23807"/>
                      <a:pt x="165721" y="65"/>
                      <a:pt x="225513" y="0"/>
                    </a:cubicBezTo>
                    <a:cubicBezTo>
                      <a:pt x="232726" y="0"/>
                      <a:pt x="240311" y="0"/>
                      <a:pt x="247896" y="1099"/>
                    </a:cubicBezTo>
                    <a:lnTo>
                      <a:pt x="252419" y="1709"/>
                    </a:lnTo>
                    <a:lnTo>
                      <a:pt x="255108" y="1709"/>
                    </a:lnTo>
                    <a:cubicBezTo>
                      <a:pt x="259876" y="1709"/>
                      <a:pt x="264772" y="2931"/>
                      <a:pt x="269539" y="3907"/>
                    </a:cubicBezTo>
                    <a:lnTo>
                      <a:pt x="275167" y="6105"/>
                    </a:lnTo>
                    <a:lnTo>
                      <a:pt x="277612" y="6716"/>
                    </a:lnTo>
                    <a:cubicBezTo>
                      <a:pt x="282136" y="7814"/>
                      <a:pt x="286172" y="8792"/>
                      <a:pt x="289842" y="10013"/>
                    </a:cubicBezTo>
                    <a:lnTo>
                      <a:pt x="296201" y="12088"/>
                    </a:lnTo>
                    <a:lnTo>
                      <a:pt x="298646" y="12943"/>
                    </a:lnTo>
                    <a:lnTo>
                      <a:pt x="309895" y="17094"/>
                    </a:lnTo>
                    <a:cubicBezTo>
                      <a:pt x="312462" y="18071"/>
                      <a:pt x="314913" y="19292"/>
                      <a:pt x="317358" y="20391"/>
                    </a:cubicBezTo>
                    <a:lnTo>
                      <a:pt x="318699" y="20391"/>
                    </a:lnTo>
                    <a:lnTo>
                      <a:pt x="329094" y="25397"/>
                    </a:lnTo>
                    <a:lnTo>
                      <a:pt x="337410" y="30037"/>
                    </a:lnTo>
                    <a:cubicBezTo>
                      <a:pt x="340837" y="31991"/>
                      <a:pt x="344135" y="33944"/>
                      <a:pt x="347318" y="36020"/>
                    </a:cubicBezTo>
                    <a:lnTo>
                      <a:pt x="355390" y="41515"/>
                    </a:lnTo>
                    <a:lnTo>
                      <a:pt x="364316" y="48230"/>
                    </a:lnTo>
                    <a:cubicBezTo>
                      <a:pt x="368263" y="51123"/>
                      <a:pt x="371978" y="54306"/>
                      <a:pt x="375443" y="57755"/>
                    </a:cubicBezTo>
                    <a:cubicBezTo>
                      <a:pt x="386069" y="67241"/>
                      <a:pt x="395772" y="77707"/>
                      <a:pt x="404428" y="89013"/>
                    </a:cubicBezTo>
                    <a:cubicBezTo>
                      <a:pt x="444392" y="116022"/>
                      <a:pt x="474622" y="155117"/>
                      <a:pt x="490677" y="200552"/>
                    </a:cubicBezTo>
                    <a:cubicBezTo>
                      <a:pt x="506732" y="245987"/>
                      <a:pt x="507765" y="295366"/>
                      <a:pt x="493622" y="341429"/>
                    </a:cubicBezTo>
                    <a:cubicBezTo>
                      <a:pt x="479486" y="387496"/>
                      <a:pt x="450918" y="427819"/>
                      <a:pt x="412128" y="456470"/>
                    </a:cubicBezTo>
                    <a:cubicBezTo>
                      <a:pt x="373332" y="485128"/>
                      <a:pt x="326354" y="500599"/>
                      <a:pt x="278099" y="5006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6">
                <a:extLst>
                  <a:ext uri="{FF2B5EF4-FFF2-40B4-BE49-F238E27FC236}">
                    <a16:creationId xmlns:a16="http://schemas.microsoft.com/office/drawing/2014/main" id="{F3ED9EE7-2351-3015-6FA4-2644C08141C1}"/>
                  </a:ext>
                </a:extLst>
              </p:cNvPr>
              <p:cNvSpPr/>
              <p:nvPr/>
            </p:nvSpPr>
            <p:spPr>
              <a:xfrm>
                <a:off x="3070458" y="2831687"/>
                <a:ext cx="513346" cy="510493"/>
              </a:xfrm>
              <a:custGeom>
                <a:avLst/>
                <a:gdLst>
                  <a:gd name="connsiteX0" fmla="*/ 231629 w 513346"/>
                  <a:gd name="connsiteY0" fmla="*/ 12210 h 510493"/>
                  <a:gd name="connsiteX1" fmla="*/ 253395 w 513346"/>
                  <a:gd name="connsiteY1" fmla="*/ 13309 h 510493"/>
                  <a:gd name="connsiteX2" fmla="*/ 260364 w 513346"/>
                  <a:gd name="connsiteY2" fmla="*/ 14286 h 510493"/>
                  <a:gd name="connsiteX3" fmla="*/ 274430 w 513346"/>
                  <a:gd name="connsiteY3" fmla="*/ 16484 h 510493"/>
                  <a:gd name="connsiteX4" fmla="*/ 282746 w 513346"/>
                  <a:gd name="connsiteY4" fmla="*/ 18438 h 510493"/>
                  <a:gd name="connsiteX5" fmla="*/ 294976 w 513346"/>
                  <a:gd name="connsiteY5" fmla="*/ 21490 h 510493"/>
                  <a:gd name="connsiteX6" fmla="*/ 303293 w 513346"/>
                  <a:gd name="connsiteY6" fmla="*/ 24421 h 510493"/>
                  <a:gd name="connsiteX7" fmla="*/ 314420 w 513346"/>
                  <a:gd name="connsiteY7" fmla="*/ 28450 h 510493"/>
                  <a:gd name="connsiteX8" fmla="*/ 322858 w 513346"/>
                  <a:gd name="connsiteY8" fmla="*/ 32235 h 510493"/>
                  <a:gd name="connsiteX9" fmla="*/ 333009 w 513346"/>
                  <a:gd name="connsiteY9" fmla="*/ 37119 h 510493"/>
                  <a:gd name="connsiteX10" fmla="*/ 341203 w 513346"/>
                  <a:gd name="connsiteY10" fmla="*/ 41759 h 510493"/>
                  <a:gd name="connsiteX11" fmla="*/ 350745 w 513346"/>
                  <a:gd name="connsiteY11" fmla="*/ 47497 h 510493"/>
                  <a:gd name="connsiteX12" fmla="*/ 358568 w 513346"/>
                  <a:gd name="connsiteY12" fmla="*/ 52870 h 510493"/>
                  <a:gd name="connsiteX13" fmla="*/ 367378 w 513346"/>
                  <a:gd name="connsiteY13" fmla="*/ 59464 h 510493"/>
                  <a:gd name="connsiteX14" fmla="*/ 377895 w 513346"/>
                  <a:gd name="connsiteY14" fmla="*/ 68377 h 510493"/>
                  <a:gd name="connsiteX15" fmla="*/ 406873 w 513346"/>
                  <a:gd name="connsiteY15" fmla="*/ 99879 h 510493"/>
                  <a:gd name="connsiteX16" fmla="*/ 472075 w 513346"/>
                  <a:gd name="connsiteY16" fmla="*/ 168214 h 510493"/>
                  <a:gd name="connsiteX17" fmla="*/ 502401 w 513346"/>
                  <a:gd name="connsiteY17" fmla="*/ 257601 h 510493"/>
                  <a:gd name="connsiteX18" fmla="*/ 492230 w 513346"/>
                  <a:gd name="connsiteY18" fmla="*/ 351427 h 510493"/>
                  <a:gd name="connsiteX19" fmla="*/ 443436 w 513346"/>
                  <a:gd name="connsiteY19" fmla="*/ 432260 h 510493"/>
                  <a:gd name="connsiteX20" fmla="*/ 365100 w 513346"/>
                  <a:gd name="connsiteY20" fmla="*/ 485077 h 510493"/>
                  <a:gd name="connsiteX21" fmla="*/ 271773 w 513346"/>
                  <a:gd name="connsiteY21" fmla="*/ 500067 h 510493"/>
                  <a:gd name="connsiteX22" fmla="*/ 180802 w 513346"/>
                  <a:gd name="connsiteY22" fmla="*/ 474432 h 510493"/>
                  <a:gd name="connsiteX23" fmla="*/ 109087 w 513346"/>
                  <a:gd name="connsiteY23" fmla="*/ 412952 h 510493"/>
                  <a:gd name="connsiteX24" fmla="*/ 75334 w 513346"/>
                  <a:gd name="connsiteY24" fmla="*/ 384866 h 510493"/>
                  <a:gd name="connsiteX25" fmla="*/ 61885 w 513346"/>
                  <a:gd name="connsiteY25" fmla="*/ 369972 h 510493"/>
                  <a:gd name="connsiteX26" fmla="*/ 49654 w 513346"/>
                  <a:gd name="connsiteY26" fmla="*/ 353121 h 510493"/>
                  <a:gd name="connsiteX27" fmla="*/ 44758 w 513346"/>
                  <a:gd name="connsiteY27" fmla="*/ 345062 h 510493"/>
                  <a:gd name="connsiteX28" fmla="*/ 38771 w 513346"/>
                  <a:gd name="connsiteY28" fmla="*/ 335174 h 510493"/>
                  <a:gd name="connsiteX29" fmla="*/ 34491 w 513346"/>
                  <a:gd name="connsiteY29" fmla="*/ 326254 h 510493"/>
                  <a:gd name="connsiteX30" fmla="*/ 29595 w 513346"/>
                  <a:gd name="connsiteY30" fmla="*/ 316001 h 510493"/>
                  <a:gd name="connsiteX31" fmla="*/ 25925 w 513346"/>
                  <a:gd name="connsiteY31" fmla="*/ 306110 h 510493"/>
                  <a:gd name="connsiteX32" fmla="*/ 22261 w 513346"/>
                  <a:gd name="connsiteY32" fmla="*/ 296098 h 510493"/>
                  <a:gd name="connsiteX33" fmla="*/ 19322 w 513346"/>
                  <a:gd name="connsiteY33" fmla="*/ 284620 h 510493"/>
                  <a:gd name="connsiteX34" fmla="*/ 16877 w 513346"/>
                  <a:gd name="connsiteY34" fmla="*/ 275218 h 510493"/>
                  <a:gd name="connsiteX35" fmla="*/ 14798 w 513346"/>
                  <a:gd name="connsiteY35" fmla="*/ 261299 h 510493"/>
                  <a:gd name="connsiteX36" fmla="*/ 13579 w 513346"/>
                  <a:gd name="connsiteY36" fmla="*/ 253606 h 510493"/>
                  <a:gd name="connsiteX37" fmla="*/ 12231 w 513346"/>
                  <a:gd name="connsiteY37" fmla="*/ 231262 h 510493"/>
                  <a:gd name="connsiteX38" fmla="*/ 76701 w 513346"/>
                  <a:gd name="connsiteY38" fmla="*/ 76582 h 510493"/>
                  <a:gd name="connsiteX39" fmla="*/ 231629 w 513346"/>
                  <a:gd name="connsiteY39" fmla="*/ 12210 h 510493"/>
                  <a:gd name="connsiteX40" fmla="*/ 231629 w 513346"/>
                  <a:gd name="connsiteY40" fmla="*/ 0 h 510493"/>
                  <a:gd name="connsiteX41" fmla="*/ 68058 w 513346"/>
                  <a:gd name="connsiteY41" fmla="*/ 67949 h 510493"/>
                  <a:gd name="connsiteX42" fmla="*/ 1 w 513346"/>
                  <a:gd name="connsiteY42" fmla="*/ 231262 h 510493"/>
                  <a:gd name="connsiteX43" fmla="*/ 1226 w 513346"/>
                  <a:gd name="connsiteY43" fmla="*/ 254828 h 510493"/>
                  <a:gd name="connsiteX44" fmla="*/ 1958 w 513346"/>
                  <a:gd name="connsiteY44" fmla="*/ 260200 h 510493"/>
                  <a:gd name="connsiteX45" fmla="*/ 1958 w 513346"/>
                  <a:gd name="connsiteY45" fmla="*/ 263008 h 510493"/>
                  <a:gd name="connsiteX46" fmla="*/ 1958 w 513346"/>
                  <a:gd name="connsiteY46" fmla="*/ 265573 h 510493"/>
                  <a:gd name="connsiteX47" fmla="*/ 3793 w 513346"/>
                  <a:gd name="connsiteY47" fmla="*/ 277783 h 510493"/>
                  <a:gd name="connsiteX48" fmla="*/ 5506 w 513346"/>
                  <a:gd name="connsiteY48" fmla="*/ 284620 h 510493"/>
                  <a:gd name="connsiteX49" fmla="*/ 6360 w 513346"/>
                  <a:gd name="connsiteY49" fmla="*/ 287673 h 510493"/>
                  <a:gd name="connsiteX50" fmla="*/ 7091 w 513346"/>
                  <a:gd name="connsiteY50" fmla="*/ 290847 h 510493"/>
                  <a:gd name="connsiteX51" fmla="*/ 9542 w 513346"/>
                  <a:gd name="connsiteY51" fmla="*/ 299761 h 510493"/>
                  <a:gd name="connsiteX52" fmla="*/ 12231 w 513346"/>
                  <a:gd name="connsiteY52" fmla="*/ 307453 h 510493"/>
                  <a:gd name="connsiteX53" fmla="*/ 13328 w 513346"/>
                  <a:gd name="connsiteY53" fmla="*/ 310384 h 510493"/>
                  <a:gd name="connsiteX54" fmla="*/ 14432 w 513346"/>
                  <a:gd name="connsiteY54" fmla="*/ 313436 h 510493"/>
                  <a:gd name="connsiteX55" fmla="*/ 17243 w 513346"/>
                  <a:gd name="connsiteY55" fmla="*/ 320883 h 510493"/>
                  <a:gd name="connsiteX56" fmla="*/ 20913 w 513346"/>
                  <a:gd name="connsiteY56" fmla="*/ 328821 h 510493"/>
                  <a:gd name="connsiteX57" fmla="*/ 22383 w 513346"/>
                  <a:gd name="connsiteY57" fmla="*/ 331631 h 510493"/>
                  <a:gd name="connsiteX58" fmla="*/ 23724 w 513346"/>
                  <a:gd name="connsiteY58" fmla="*/ 334558 h 510493"/>
                  <a:gd name="connsiteX59" fmla="*/ 26906 w 513346"/>
                  <a:gd name="connsiteY59" fmla="*/ 341032 h 510493"/>
                  <a:gd name="connsiteX60" fmla="*/ 31552 w 513346"/>
                  <a:gd name="connsiteY60" fmla="*/ 348970 h 510493"/>
                  <a:gd name="connsiteX61" fmla="*/ 33144 w 513346"/>
                  <a:gd name="connsiteY61" fmla="*/ 351530 h 510493"/>
                  <a:gd name="connsiteX62" fmla="*/ 34735 w 513346"/>
                  <a:gd name="connsiteY62" fmla="*/ 354097 h 510493"/>
                  <a:gd name="connsiteX63" fmla="*/ 38399 w 513346"/>
                  <a:gd name="connsiteY63" fmla="*/ 360077 h 510493"/>
                  <a:gd name="connsiteX64" fmla="*/ 51611 w 513346"/>
                  <a:gd name="connsiteY64" fmla="*/ 377781 h 510493"/>
                  <a:gd name="connsiteX65" fmla="*/ 66165 w 513346"/>
                  <a:gd name="connsiteY65" fmla="*/ 393900 h 510493"/>
                  <a:gd name="connsiteX66" fmla="*/ 99673 w 513346"/>
                  <a:gd name="connsiteY66" fmla="*/ 421987 h 510493"/>
                  <a:gd name="connsiteX67" fmla="*/ 175559 w 513346"/>
                  <a:gd name="connsiteY67" fmla="*/ 484692 h 510493"/>
                  <a:gd name="connsiteX68" fmla="*/ 270689 w 513346"/>
                  <a:gd name="connsiteY68" fmla="*/ 510225 h 510493"/>
                  <a:gd name="connsiteX69" fmla="*/ 367840 w 513346"/>
                  <a:gd name="connsiteY69" fmla="*/ 493958 h 510493"/>
                  <a:gd name="connsiteX70" fmla="*/ 449417 w 513346"/>
                  <a:gd name="connsiteY70" fmla="*/ 438831 h 510493"/>
                  <a:gd name="connsiteX71" fmla="*/ 500655 w 513346"/>
                  <a:gd name="connsiteY71" fmla="*/ 354835 h 510493"/>
                  <a:gd name="connsiteX72" fmla="*/ 512276 w 513346"/>
                  <a:gd name="connsiteY72" fmla="*/ 257167 h 510493"/>
                  <a:gd name="connsiteX73" fmla="*/ 482175 w 513346"/>
                  <a:gd name="connsiteY73" fmla="*/ 163518 h 510493"/>
                  <a:gd name="connsiteX74" fmla="*/ 415806 w 513346"/>
                  <a:gd name="connsiteY74" fmla="*/ 90844 h 510493"/>
                  <a:gd name="connsiteX75" fmla="*/ 386455 w 513346"/>
                  <a:gd name="connsiteY75" fmla="*/ 59220 h 510493"/>
                  <a:gd name="connsiteX76" fmla="*/ 375443 w 513346"/>
                  <a:gd name="connsiteY76" fmla="*/ 49818 h 510493"/>
                  <a:gd name="connsiteX77" fmla="*/ 366152 w 513346"/>
                  <a:gd name="connsiteY77" fmla="*/ 42858 h 510493"/>
                  <a:gd name="connsiteX78" fmla="*/ 357836 w 513346"/>
                  <a:gd name="connsiteY78" fmla="*/ 37241 h 510493"/>
                  <a:gd name="connsiteX79" fmla="*/ 347928 w 513346"/>
                  <a:gd name="connsiteY79" fmla="*/ 31258 h 510493"/>
                  <a:gd name="connsiteX80" fmla="*/ 339246 w 513346"/>
                  <a:gd name="connsiteY80" fmla="*/ 26374 h 510493"/>
                  <a:gd name="connsiteX81" fmla="*/ 328485 w 513346"/>
                  <a:gd name="connsiteY81" fmla="*/ 21124 h 510493"/>
                  <a:gd name="connsiteX82" fmla="*/ 327016 w 513346"/>
                  <a:gd name="connsiteY82" fmla="*/ 20513 h 510493"/>
                  <a:gd name="connsiteX83" fmla="*/ 319559 w 513346"/>
                  <a:gd name="connsiteY83" fmla="*/ 17216 h 510493"/>
                  <a:gd name="connsiteX84" fmla="*/ 308060 w 513346"/>
                  <a:gd name="connsiteY84" fmla="*/ 12943 h 510493"/>
                  <a:gd name="connsiteX85" fmla="*/ 305006 w 513346"/>
                  <a:gd name="connsiteY85" fmla="*/ 12210 h 510493"/>
                  <a:gd name="connsiteX86" fmla="*/ 298403 w 513346"/>
                  <a:gd name="connsiteY86" fmla="*/ 9890 h 510493"/>
                  <a:gd name="connsiteX87" fmla="*/ 286172 w 513346"/>
                  <a:gd name="connsiteY87" fmla="*/ 6716 h 510493"/>
                  <a:gd name="connsiteX88" fmla="*/ 285313 w 513346"/>
                  <a:gd name="connsiteY88" fmla="*/ 6716 h 510493"/>
                  <a:gd name="connsiteX89" fmla="*/ 282868 w 513346"/>
                  <a:gd name="connsiteY89" fmla="*/ 5861 h 510493"/>
                  <a:gd name="connsiteX90" fmla="*/ 276875 w 513346"/>
                  <a:gd name="connsiteY90" fmla="*/ 4518 h 510493"/>
                  <a:gd name="connsiteX91" fmla="*/ 261955 w 513346"/>
                  <a:gd name="connsiteY91" fmla="*/ 2198 h 510493"/>
                  <a:gd name="connsiteX92" fmla="*/ 259632 w 513346"/>
                  <a:gd name="connsiteY92" fmla="*/ 2198 h 510493"/>
                  <a:gd name="connsiteX93" fmla="*/ 254499 w 513346"/>
                  <a:gd name="connsiteY93" fmla="*/ 1099 h 510493"/>
                  <a:gd name="connsiteX94" fmla="*/ 231629 w 513346"/>
                  <a:gd name="connsiteY94" fmla="*/ 0 h 510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513346" h="510493">
                    <a:moveTo>
                      <a:pt x="231629" y="12210"/>
                    </a:moveTo>
                    <a:cubicBezTo>
                      <a:pt x="238900" y="12208"/>
                      <a:pt x="246164" y="12574"/>
                      <a:pt x="253395" y="13309"/>
                    </a:cubicBezTo>
                    <a:lnTo>
                      <a:pt x="260364" y="14286"/>
                    </a:lnTo>
                    <a:cubicBezTo>
                      <a:pt x="265138" y="14897"/>
                      <a:pt x="269784" y="15507"/>
                      <a:pt x="274430" y="16484"/>
                    </a:cubicBezTo>
                    <a:cubicBezTo>
                      <a:pt x="277247" y="16484"/>
                      <a:pt x="279935" y="17827"/>
                      <a:pt x="282746" y="18438"/>
                    </a:cubicBezTo>
                    <a:lnTo>
                      <a:pt x="294976" y="21490"/>
                    </a:lnTo>
                    <a:lnTo>
                      <a:pt x="303293" y="24421"/>
                    </a:lnTo>
                    <a:cubicBezTo>
                      <a:pt x="307085" y="25764"/>
                      <a:pt x="310755" y="26985"/>
                      <a:pt x="314420" y="28450"/>
                    </a:cubicBezTo>
                    <a:lnTo>
                      <a:pt x="322858" y="32235"/>
                    </a:lnTo>
                    <a:lnTo>
                      <a:pt x="333009" y="37119"/>
                    </a:lnTo>
                    <a:cubicBezTo>
                      <a:pt x="335820" y="38584"/>
                      <a:pt x="338515" y="40171"/>
                      <a:pt x="341203" y="41759"/>
                    </a:cubicBezTo>
                    <a:cubicBezTo>
                      <a:pt x="343892" y="43346"/>
                      <a:pt x="347684" y="45544"/>
                      <a:pt x="350745" y="47497"/>
                    </a:cubicBezTo>
                    <a:cubicBezTo>
                      <a:pt x="353800" y="49451"/>
                      <a:pt x="356001" y="51039"/>
                      <a:pt x="358568" y="52870"/>
                    </a:cubicBezTo>
                    <a:cubicBezTo>
                      <a:pt x="361141" y="54702"/>
                      <a:pt x="364439" y="57144"/>
                      <a:pt x="367378" y="59464"/>
                    </a:cubicBezTo>
                    <a:lnTo>
                      <a:pt x="377895" y="68377"/>
                    </a:lnTo>
                    <a:cubicBezTo>
                      <a:pt x="388547" y="77920"/>
                      <a:pt x="398256" y="88470"/>
                      <a:pt x="406873" y="99879"/>
                    </a:cubicBezTo>
                    <a:cubicBezTo>
                      <a:pt x="433324" y="117654"/>
                      <a:pt x="455577" y="140974"/>
                      <a:pt x="472075" y="168214"/>
                    </a:cubicBezTo>
                    <a:cubicBezTo>
                      <a:pt x="488572" y="195454"/>
                      <a:pt x="498923" y="225958"/>
                      <a:pt x="502401" y="257601"/>
                    </a:cubicBezTo>
                    <a:cubicBezTo>
                      <a:pt x="505885" y="289244"/>
                      <a:pt x="502414" y="321262"/>
                      <a:pt x="492230" y="351427"/>
                    </a:cubicBezTo>
                    <a:cubicBezTo>
                      <a:pt x="482047" y="381593"/>
                      <a:pt x="465395" y="409179"/>
                      <a:pt x="443436" y="432260"/>
                    </a:cubicBezTo>
                    <a:cubicBezTo>
                      <a:pt x="421485" y="455348"/>
                      <a:pt x="394752" y="473373"/>
                      <a:pt x="365100" y="485077"/>
                    </a:cubicBezTo>
                    <a:cubicBezTo>
                      <a:pt x="335454" y="496788"/>
                      <a:pt x="303607" y="501902"/>
                      <a:pt x="271773" y="500067"/>
                    </a:cubicBezTo>
                    <a:cubicBezTo>
                      <a:pt x="239946" y="498226"/>
                      <a:pt x="208901" y="489479"/>
                      <a:pt x="180802" y="474432"/>
                    </a:cubicBezTo>
                    <a:cubicBezTo>
                      <a:pt x="152702" y="459391"/>
                      <a:pt x="128228" y="438408"/>
                      <a:pt x="109087" y="412952"/>
                    </a:cubicBezTo>
                    <a:cubicBezTo>
                      <a:pt x="96921" y="404738"/>
                      <a:pt x="85614" y="395331"/>
                      <a:pt x="75334" y="384866"/>
                    </a:cubicBezTo>
                    <a:cubicBezTo>
                      <a:pt x="75334" y="384866"/>
                      <a:pt x="64329" y="372654"/>
                      <a:pt x="61885" y="369972"/>
                    </a:cubicBezTo>
                    <a:cubicBezTo>
                      <a:pt x="59433" y="367283"/>
                      <a:pt x="51611" y="356413"/>
                      <a:pt x="49654" y="353121"/>
                    </a:cubicBezTo>
                    <a:cubicBezTo>
                      <a:pt x="47697" y="349823"/>
                      <a:pt x="46349" y="347744"/>
                      <a:pt x="44758" y="345062"/>
                    </a:cubicBezTo>
                    <a:cubicBezTo>
                      <a:pt x="43173" y="342373"/>
                      <a:pt x="40600" y="338465"/>
                      <a:pt x="38771" y="335174"/>
                    </a:cubicBezTo>
                    <a:cubicBezTo>
                      <a:pt x="36936" y="331875"/>
                      <a:pt x="35832" y="329187"/>
                      <a:pt x="34491" y="326254"/>
                    </a:cubicBezTo>
                    <a:cubicBezTo>
                      <a:pt x="33144" y="323328"/>
                      <a:pt x="31065" y="319542"/>
                      <a:pt x="29595" y="316001"/>
                    </a:cubicBezTo>
                    <a:cubicBezTo>
                      <a:pt x="28132" y="312460"/>
                      <a:pt x="27150" y="309407"/>
                      <a:pt x="25925" y="306110"/>
                    </a:cubicBezTo>
                    <a:cubicBezTo>
                      <a:pt x="24706" y="302813"/>
                      <a:pt x="23358" y="299517"/>
                      <a:pt x="22261" y="296098"/>
                    </a:cubicBezTo>
                    <a:cubicBezTo>
                      <a:pt x="21157" y="292679"/>
                      <a:pt x="20304" y="288406"/>
                      <a:pt x="19322" y="284620"/>
                    </a:cubicBezTo>
                    <a:cubicBezTo>
                      <a:pt x="18346" y="280835"/>
                      <a:pt x="17615" y="278393"/>
                      <a:pt x="16877" y="275218"/>
                    </a:cubicBezTo>
                    <a:cubicBezTo>
                      <a:pt x="16145" y="272044"/>
                      <a:pt x="15407" y="265938"/>
                      <a:pt x="14798" y="261299"/>
                    </a:cubicBezTo>
                    <a:cubicBezTo>
                      <a:pt x="14798" y="258735"/>
                      <a:pt x="13822" y="256171"/>
                      <a:pt x="13579" y="253606"/>
                    </a:cubicBezTo>
                    <a:cubicBezTo>
                      <a:pt x="12680" y="246280"/>
                      <a:pt x="12231" y="238832"/>
                      <a:pt x="12231" y="231262"/>
                    </a:cubicBezTo>
                    <a:cubicBezTo>
                      <a:pt x="12424" y="173225"/>
                      <a:pt x="35601" y="117621"/>
                      <a:pt x="76701" y="76582"/>
                    </a:cubicBezTo>
                    <a:cubicBezTo>
                      <a:pt x="117808" y="35544"/>
                      <a:pt x="173499" y="12403"/>
                      <a:pt x="231629" y="12210"/>
                    </a:cubicBezTo>
                    <a:close/>
                    <a:moveTo>
                      <a:pt x="231629" y="0"/>
                    </a:moveTo>
                    <a:cubicBezTo>
                      <a:pt x="170259" y="193"/>
                      <a:pt x="111455" y="24620"/>
                      <a:pt x="68058" y="67949"/>
                    </a:cubicBezTo>
                    <a:cubicBezTo>
                      <a:pt x="24660" y="111276"/>
                      <a:pt x="193" y="169987"/>
                      <a:pt x="1" y="231262"/>
                    </a:cubicBezTo>
                    <a:cubicBezTo>
                      <a:pt x="-19" y="239133"/>
                      <a:pt x="392" y="247000"/>
                      <a:pt x="1226" y="254828"/>
                    </a:cubicBezTo>
                    <a:cubicBezTo>
                      <a:pt x="1226" y="256659"/>
                      <a:pt x="1226" y="258490"/>
                      <a:pt x="1958" y="260200"/>
                    </a:cubicBezTo>
                    <a:cubicBezTo>
                      <a:pt x="2689" y="261909"/>
                      <a:pt x="1958" y="262031"/>
                      <a:pt x="1958" y="263008"/>
                    </a:cubicBezTo>
                    <a:lnTo>
                      <a:pt x="1958" y="265573"/>
                    </a:lnTo>
                    <a:cubicBezTo>
                      <a:pt x="1958" y="269480"/>
                      <a:pt x="2940" y="273509"/>
                      <a:pt x="3793" y="277783"/>
                    </a:cubicBezTo>
                    <a:cubicBezTo>
                      <a:pt x="4646" y="282056"/>
                      <a:pt x="4890" y="282300"/>
                      <a:pt x="5506" y="284620"/>
                    </a:cubicBezTo>
                    <a:cubicBezTo>
                      <a:pt x="6116" y="286940"/>
                      <a:pt x="5506" y="286696"/>
                      <a:pt x="6360" y="287673"/>
                    </a:cubicBezTo>
                    <a:lnTo>
                      <a:pt x="7091" y="290847"/>
                    </a:lnTo>
                    <a:cubicBezTo>
                      <a:pt x="7829" y="293900"/>
                      <a:pt x="8561" y="296830"/>
                      <a:pt x="9542" y="299761"/>
                    </a:cubicBezTo>
                    <a:cubicBezTo>
                      <a:pt x="10518" y="302691"/>
                      <a:pt x="11249" y="304889"/>
                      <a:pt x="12231" y="307453"/>
                    </a:cubicBezTo>
                    <a:lnTo>
                      <a:pt x="13328" y="310384"/>
                    </a:lnTo>
                    <a:lnTo>
                      <a:pt x="14432" y="313436"/>
                    </a:lnTo>
                    <a:cubicBezTo>
                      <a:pt x="15241" y="315965"/>
                      <a:pt x="16177" y="318451"/>
                      <a:pt x="17243" y="320883"/>
                    </a:cubicBezTo>
                    <a:cubicBezTo>
                      <a:pt x="18346" y="323572"/>
                      <a:pt x="19694" y="326254"/>
                      <a:pt x="20913" y="328821"/>
                    </a:cubicBezTo>
                    <a:lnTo>
                      <a:pt x="22383" y="331631"/>
                    </a:lnTo>
                    <a:lnTo>
                      <a:pt x="23724" y="334558"/>
                    </a:lnTo>
                    <a:cubicBezTo>
                      <a:pt x="24660" y="336778"/>
                      <a:pt x="25726" y="338934"/>
                      <a:pt x="26906" y="341032"/>
                    </a:cubicBezTo>
                    <a:cubicBezTo>
                      <a:pt x="28376" y="343721"/>
                      <a:pt x="29961" y="346281"/>
                      <a:pt x="31552" y="348970"/>
                    </a:cubicBezTo>
                    <a:lnTo>
                      <a:pt x="33144" y="351530"/>
                    </a:lnTo>
                    <a:lnTo>
                      <a:pt x="34735" y="354097"/>
                    </a:lnTo>
                    <a:cubicBezTo>
                      <a:pt x="35954" y="356169"/>
                      <a:pt x="37058" y="358127"/>
                      <a:pt x="38399" y="360077"/>
                    </a:cubicBezTo>
                    <a:cubicBezTo>
                      <a:pt x="39747" y="362034"/>
                      <a:pt x="49410" y="375221"/>
                      <a:pt x="51611" y="377781"/>
                    </a:cubicBezTo>
                    <a:cubicBezTo>
                      <a:pt x="56020" y="383537"/>
                      <a:pt x="60884" y="388927"/>
                      <a:pt x="66165" y="393900"/>
                    </a:cubicBezTo>
                    <a:cubicBezTo>
                      <a:pt x="76400" y="404321"/>
                      <a:pt x="87623" y="413722"/>
                      <a:pt x="99673" y="421987"/>
                    </a:cubicBezTo>
                    <a:cubicBezTo>
                      <a:pt x="120169" y="448084"/>
                      <a:pt x="146048" y="469472"/>
                      <a:pt x="175559" y="484692"/>
                    </a:cubicBezTo>
                    <a:cubicBezTo>
                      <a:pt x="205064" y="499920"/>
                      <a:pt x="237513" y="508627"/>
                      <a:pt x="270689" y="510225"/>
                    </a:cubicBezTo>
                    <a:cubicBezTo>
                      <a:pt x="303864" y="511823"/>
                      <a:pt x="337000" y="506279"/>
                      <a:pt x="367840" y="493958"/>
                    </a:cubicBezTo>
                    <a:cubicBezTo>
                      <a:pt x="398679" y="481638"/>
                      <a:pt x="426503" y="462837"/>
                      <a:pt x="449417" y="438831"/>
                    </a:cubicBezTo>
                    <a:cubicBezTo>
                      <a:pt x="472338" y="414826"/>
                      <a:pt x="489811" y="386175"/>
                      <a:pt x="500655" y="354835"/>
                    </a:cubicBezTo>
                    <a:cubicBezTo>
                      <a:pt x="511506" y="323488"/>
                      <a:pt x="515466" y="290177"/>
                      <a:pt x="512276" y="257167"/>
                    </a:cubicBezTo>
                    <a:cubicBezTo>
                      <a:pt x="509087" y="224156"/>
                      <a:pt x="498827" y="192217"/>
                      <a:pt x="482175" y="163518"/>
                    </a:cubicBezTo>
                    <a:cubicBezTo>
                      <a:pt x="465530" y="134820"/>
                      <a:pt x="442891" y="110034"/>
                      <a:pt x="415806" y="90844"/>
                    </a:cubicBezTo>
                    <a:cubicBezTo>
                      <a:pt x="407028" y="79413"/>
                      <a:pt x="397203" y="68826"/>
                      <a:pt x="386455" y="59220"/>
                    </a:cubicBezTo>
                    <a:cubicBezTo>
                      <a:pt x="382984" y="55860"/>
                      <a:pt x="379307" y="52720"/>
                      <a:pt x="375443" y="49818"/>
                    </a:cubicBezTo>
                    <a:lnTo>
                      <a:pt x="366152" y="42858"/>
                    </a:lnTo>
                    <a:lnTo>
                      <a:pt x="357836" y="37241"/>
                    </a:lnTo>
                    <a:cubicBezTo>
                      <a:pt x="354653" y="35166"/>
                      <a:pt x="351233" y="33212"/>
                      <a:pt x="347928" y="31258"/>
                    </a:cubicBezTo>
                    <a:cubicBezTo>
                      <a:pt x="344630" y="29304"/>
                      <a:pt x="342185" y="27839"/>
                      <a:pt x="339246" y="26374"/>
                    </a:cubicBezTo>
                    <a:lnTo>
                      <a:pt x="328485" y="21124"/>
                    </a:lnTo>
                    <a:lnTo>
                      <a:pt x="327016" y="20513"/>
                    </a:lnTo>
                    <a:lnTo>
                      <a:pt x="319559" y="17216"/>
                    </a:lnTo>
                    <a:cubicBezTo>
                      <a:pt x="315767" y="15629"/>
                      <a:pt x="311853" y="14286"/>
                      <a:pt x="308060" y="12943"/>
                    </a:cubicBezTo>
                    <a:lnTo>
                      <a:pt x="305006" y="12210"/>
                    </a:lnTo>
                    <a:lnTo>
                      <a:pt x="298403" y="9890"/>
                    </a:lnTo>
                    <a:cubicBezTo>
                      <a:pt x="294367" y="8669"/>
                      <a:pt x="290331" y="7693"/>
                      <a:pt x="286172" y="6716"/>
                    </a:cubicBezTo>
                    <a:lnTo>
                      <a:pt x="285313" y="6716"/>
                    </a:lnTo>
                    <a:lnTo>
                      <a:pt x="282868" y="5861"/>
                    </a:lnTo>
                    <a:lnTo>
                      <a:pt x="276875" y="4518"/>
                    </a:lnTo>
                    <a:cubicBezTo>
                      <a:pt x="271863" y="3541"/>
                      <a:pt x="266851" y="2809"/>
                      <a:pt x="261955" y="2198"/>
                    </a:cubicBezTo>
                    <a:lnTo>
                      <a:pt x="259632" y="2198"/>
                    </a:lnTo>
                    <a:lnTo>
                      <a:pt x="254499" y="1099"/>
                    </a:lnTo>
                    <a:cubicBezTo>
                      <a:pt x="246793" y="0"/>
                      <a:pt x="239086" y="0"/>
                      <a:pt x="2316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7">
                <a:extLst>
                  <a:ext uri="{FF2B5EF4-FFF2-40B4-BE49-F238E27FC236}">
                    <a16:creationId xmlns:a16="http://schemas.microsoft.com/office/drawing/2014/main" id="{ACADC7A1-39C5-7F6D-EBE0-C7317540737F}"/>
                  </a:ext>
                </a:extLst>
              </p:cNvPr>
              <p:cNvSpPr/>
              <p:nvPr/>
            </p:nvSpPr>
            <p:spPr>
              <a:xfrm>
                <a:off x="3078308" y="2839413"/>
                <a:ext cx="371270" cy="377274"/>
              </a:xfrm>
              <a:custGeom>
                <a:avLst/>
                <a:gdLst>
                  <a:gd name="connsiteX0" fmla="*/ 48170 w 371270"/>
                  <a:gd name="connsiteY0" fmla="*/ 321229 h 377274"/>
                  <a:gd name="connsiteX1" fmla="*/ 22727 w 371270"/>
                  <a:gd name="connsiteY1" fmla="*/ 223550 h 377274"/>
                  <a:gd name="connsiteX2" fmla="*/ 48253 w 371270"/>
                  <a:gd name="connsiteY2" fmla="*/ 125778 h 377274"/>
                  <a:gd name="connsiteX3" fmla="*/ 118222 w 371270"/>
                  <a:gd name="connsiteY3" fmla="*/ 52782 h 377274"/>
                  <a:gd name="connsiteX4" fmla="*/ 214931 w 371270"/>
                  <a:gd name="connsiteY4" fmla="*/ 23034 h 377274"/>
                  <a:gd name="connsiteX5" fmla="*/ 313910 w 371270"/>
                  <a:gd name="connsiteY5" fmla="*/ 44059 h 377274"/>
                  <a:gd name="connsiteX6" fmla="*/ 371270 w 371270"/>
                  <a:gd name="connsiteY6" fmla="*/ 60910 h 377274"/>
                  <a:gd name="connsiteX7" fmla="*/ 214770 w 371270"/>
                  <a:gd name="connsiteY7" fmla="*/ 50 h 377274"/>
                  <a:gd name="connsiteX8" fmla="*/ 61010 w 371270"/>
                  <a:gd name="connsiteY8" fmla="*/ 67503 h 377274"/>
                  <a:gd name="connsiteX9" fmla="*/ 50 w 371270"/>
                  <a:gd name="connsiteY9" fmla="*/ 223755 h 377274"/>
                  <a:gd name="connsiteX10" fmla="*/ 67613 w 371270"/>
                  <a:gd name="connsiteY10" fmla="*/ 377274 h 377274"/>
                  <a:gd name="connsiteX11" fmla="*/ 48170 w 371270"/>
                  <a:gd name="connsiteY11" fmla="*/ 321229 h 377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1270" h="377274">
                    <a:moveTo>
                      <a:pt x="48170" y="321229"/>
                    </a:moveTo>
                    <a:cubicBezTo>
                      <a:pt x="31409" y="291400"/>
                      <a:pt x="22644" y="257753"/>
                      <a:pt x="22727" y="223550"/>
                    </a:cubicBezTo>
                    <a:cubicBezTo>
                      <a:pt x="22753" y="189320"/>
                      <a:pt x="31537" y="155665"/>
                      <a:pt x="48253" y="125778"/>
                    </a:cubicBezTo>
                    <a:cubicBezTo>
                      <a:pt x="64963" y="95891"/>
                      <a:pt x="89052" y="70764"/>
                      <a:pt x="118222" y="52782"/>
                    </a:cubicBezTo>
                    <a:cubicBezTo>
                      <a:pt x="147393" y="34801"/>
                      <a:pt x="180684" y="24560"/>
                      <a:pt x="214931" y="23034"/>
                    </a:cubicBezTo>
                    <a:cubicBezTo>
                      <a:pt x="249184" y="21507"/>
                      <a:pt x="283251" y="28745"/>
                      <a:pt x="313910" y="44059"/>
                    </a:cubicBezTo>
                    <a:cubicBezTo>
                      <a:pt x="333687" y="47146"/>
                      <a:pt x="352970" y="52811"/>
                      <a:pt x="371270" y="60910"/>
                    </a:cubicBezTo>
                    <a:cubicBezTo>
                      <a:pt x="329253" y="20706"/>
                      <a:pt x="272958" y="-1187"/>
                      <a:pt x="214770" y="50"/>
                    </a:cubicBezTo>
                    <a:cubicBezTo>
                      <a:pt x="156589" y="1286"/>
                      <a:pt x="101276" y="25550"/>
                      <a:pt x="61010" y="67503"/>
                    </a:cubicBezTo>
                    <a:cubicBezTo>
                      <a:pt x="20738" y="109456"/>
                      <a:pt x="-1189" y="165661"/>
                      <a:pt x="50" y="223755"/>
                    </a:cubicBezTo>
                    <a:cubicBezTo>
                      <a:pt x="1288" y="281849"/>
                      <a:pt x="25595" y="337073"/>
                      <a:pt x="67613" y="377274"/>
                    </a:cubicBezTo>
                    <a:cubicBezTo>
                      <a:pt x="58687" y="359531"/>
                      <a:pt x="52148" y="340685"/>
                      <a:pt x="48170" y="321229"/>
                    </a:cubicBez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8">
                <a:extLst>
                  <a:ext uri="{FF2B5EF4-FFF2-40B4-BE49-F238E27FC236}">
                    <a16:creationId xmlns:a16="http://schemas.microsoft.com/office/drawing/2014/main" id="{163C06C4-14EC-7D07-E4C9-AD78C389B68D}"/>
                  </a:ext>
                </a:extLst>
              </p:cNvPr>
              <p:cNvSpPr/>
              <p:nvPr/>
            </p:nvSpPr>
            <p:spPr>
              <a:xfrm>
                <a:off x="3135769" y="2894082"/>
                <a:ext cx="439041" cy="438346"/>
              </a:xfrm>
              <a:custGeom>
                <a:avLst/>
                <a:gdLst>
                  <a:gd name="connsiteX0" fmla="*/ 218905 w 439041"/>
                  <a:gd name="connsiteY0" fmla="*/ 0 h 438346"/>
                  <a:gd name="connsiteX1" fmla="*/ 97177 w 439041"/>
                  <a:gd name="connsiteY1" fmla="*/ 37192 h 438346"/>
                  <a:gd name="connsiteX2" fmla="*/ 16595 w 439041"/>
                  <a:gd name="connsiteY2" fmla="*/ 135582 h 438346"/>
                  <a:gd name="connsiteX3" fmla="*/ 4248 w 439041"/>
                  <a:gd name="connsiteY3" fmla="*/ 262082 h 438346"/>
                  <a:gd name="connsiteX4" fmla="*/ 64297 w 439041"/>
                  <a:gd name="connsiteY4" fmla="*/ 374152 h 438346"/>
                  <a:gd name="connsiteX5" fmla="*/ 176541 w 439041"/>
                  <a:gd name="connsiteY5" fmla="*/ 434105 h 438346"/>
                  <a:gd name="connsiteX6" fmla="*/ 303241 w 439041"/>
                  <a:gd name="connsiteY6" fmla="*/ 421778 h 438346"/>
                  <a:gd name="connsiteX7" fmla="*/ 401785 w 439041"/>
                  <a:gd name="connsiteY7" fmla="*/ 341317 h 438346"/>
                  <a:gd name="connsiteX8" fmla="*/ 439041 w 439041"/>
                  <a:gd name="connsiteY8" fmla="*/ 219784 h 438346"/>
                  <a:gd name="connsiteX9" fmla="*/ 374564 w 439041"/>
                  <a:gd name="connsiteY9" fmla="*/ 64374 h 438346"/>
                  <a:gd name="connsiteX10" fmla="*/ 218905 w 439041"/>
                  <a:gd name="connsiteY10" fmla="*/ 0 h 438346"/>
                  <a:gd name="connsiteX11" fmla="*/ 218905 w 439041"/>
                  <a:gd name="connsiteY11" fmla="*/ 419911 h 438346"/>
                  <a:gd name="connsiteX12" fmla="*/ 107130 w 439041"/>
                  <a:gd name="connsiteY12" fmla="*/ 386049 h 438346"/>
                  <a:gd name="connsiteX13" fmla="*/ 33034 w 439041"/>
                  <a:gd name="connsiteY13" fmla="*/ 295886 h 438346"/>
                  <a:gd name="connsiteX14" fmla="*/ 21606 w 439041"/>
                  <a:gd name="connsiteY14" fmla="*/ 179821 h 438346"/>
                  <a:gd name="connsiteX15" fmla="*/ 76701 w 439041"/>
                  <a:gd name="connsiteY15" fmla="*/ 76980 h 438346"/>
                  <a:gd name="connsiteX16" fmla="*/ 179736 w 439041"/>
                  <a:gd name="connsiteY16" fmla="*/ 22038 h 438346"/>
                  <a:gd name="connsiteX17" fmla="*/ 295977 w 439041"/>
                  <a:gd name="connsiteY17" fmla="*/ 33518 h 438346"/>
                  <a:gd name="connsiteX18" fmla="*/ 386237 w 439041"/>
                  <a:gd name="connsiteY18" fmla="*/ 107549 h 438346"/>
                  <a:gd name="connsiteX19" fmla="*/ 420079 w 439041"/>
                  <a:gd name="connsiteY19" fmla="*/ 219174 h 438346"/>
                  <a:gd name="connsiteX20" fmla="*/ 361082 w 439041"/>
                  <a:gd name="connsiteY20" fmla="*/ 361087 h 438346"/>
                  <a:gd name="connsiteX21" fmla="*/ 218905 w 439041"/>
                  <a:gd name="connsiteY21" fmla="*/ 419911 h 438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9041" h="438346">
                    <a:moveTo>
                      <a:pt x="218905" y="0"/>
                    </a:moveTo>
                    <a:cubicBezTo>
                      <a:pt x="175540" y="121"/>
                      <a:pt x="133188" y="13063"/>
                      <a:pt x="97177" y="37192"/>
                    </a:cubicBezTo>
                    <a:cubicBezTo>
                      <a:pt x="61172" y="61321"/>
                      <a:pt x="33131" y="95558"/>
                      <a:pt x="16595" y="135582"/>
                    </a:cubicBezTo>
                    <a:cubicBezTo>
                      <a:pt x="52" y="175605"/>
                      <a:pt x="-4241" y="219623"/>
                      <a:pt x="4248" y="262082"/>
                    </a:cubicBezTo>
                    <a:cubicBezTo>
                      <a:pt x="12738" y="304542"/>
                      <a:pt x="33631" y="343537"/>
                      <a:pt x="64297" y="374152"/>
                    </a:cubicBezTo>
                    <a:cubicBezTo>
                      <a:pt x="94957" y="404767"/>
                      <a:pt x="134016" y="425628"/>
                      <a:pt x="176541" y="434105"/>
                    </a:cubicBezTo>
                    <a:cubicBezTo>
                      <a:pt x="219071" y="442581"/>
                      <a:pt x="263155" y="438295"/>
                      <a:pt x="303241" y="421778"/>
                    </a:cubicBezTo>
                    <a:cubicBezTo>
                      <a:pt x="343327" y="405267"/>
                      <a:pt x="377619" y="377271"/>
                      <a:pt x="401785" y="341317"/>
                    </a:cubicBezTo>
                    <a:cubicBezTo>
                      <a:pt x="425957" y="305370"/>
                      <a:pt x="438919" y="263083"/>
                      <a:pt x="439041" y="219784"/>
                    </a:cubicBezTo>
                    <a:cubicBezTo>
                      <a:pt x="439041" y="161494"/>
                      <a:pt x="415844" y="105591"/>
                      <a:pt x="374564" y="64374"/>
                    </a:cubicBezTo>
                    <a:cubicBezTo>
                      <a:pt x="333279" y="23156"/>
                      <a:pt x="277291" y="0"/>
                      <a:pt x="218905" y="0"/>
                    </a:cubicBezTo>
                    <a:close/>
                    <a:moveTo>
                      <a:pt x="218905" y="419911"/>
                    </a:moveTo>
                    <a:cubicBezTo>
                      <a:pt x="179114" y="419911"/>
                      <a:pt x="140215" y="408129"/>
                      <a:pt x="107130" y="386049"/>
                    </a:cubicBezTo>
                    <a:cubicBezTo>
                      <a:pt x="74045" y="363975"/>
                      <a:pt x="48255" y="332597"/>
                      <a:pt x="33034" y="295886"/>
                    </a:cubicBezTo>
                    <a:cubicBezTo>
                      <a:pt x="17814" y="259181"/>
                      <a:pt x="13835" y="218787"/>
                      <a:pt x="21606" y="179821"/>
                    </a:cubicBezTo>
                    <a:cubicBezTo>
                      <a:pt x="29377" y="140856"/>
                      <a:pt x="48550" y="105066"/>
                      <a:pt x="76701" y="76980"/>
                    </a:cubicBezTo>
                    <a:cubicBezTo>
                      <a:pt x="104845" y="48894"/>
                      <a:pt x="140703" y="29774"/>
                      <a:pt x="179736" y="22038"/>
                    </a:cubicBezTo>
                    <a:cubicBezTo>
                      <a:pt x="218770" y="14302"/>
                      <a:pt x="259222" y="18297"/>
                      <a:pt x="295977" y="33518"/>
                    </a:cubicBezTo>
                    <a:cubicBezTo>
                      <a:pt x="332733" y="48739"/>
                      <a:pt x="364150" y="74503"/>
                      <a:pt x="386237" y="107549"/>
                    </a:cubicBezTo>
                    <a:cubicBezTo>
                      <a:pt x="408330" y="140597"/>
                      <a:pt x="420105" y="179443"/>
                      <a:pt x="420079" y="219174"/>
                    </a:cubicBezTo>
                    <a:cubicBezTo>
                      <a:pt x="420015" y="272413"/>
                      <a:pt x="398794" y="323453"/>
                      <a:pt x="361082" y="361087"/>
                    </a:cubicBezTo>
                    <a:cubicBezTo>
                      <a:pt x="323364" y="398722"/>
                      <a:pt x="272229" y="419878"/>
                      <a:pt x="218905" y="419911"/>
                    </a:cubicBez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9">
                <a:extLst>
                  <a:ext uri="{FF2B5EF4-FFF2-40B4-BE49-F238E27FC236}">
                    <a16:creationId xmlns:a16="http://schemas.microsoft.com/office/drawing/2014/main" id="{A8538827-B596-6790-5D15-09D2168FD03D}"/>
                  </a:ext>
                </a:extLst>
              </p:cNvPr>
              <p:cNvSpPr/>
              <p:nvPr/>
            </p:nvSpPr>
            <p:spPr>
              <a:xfrm>
                <a:off x="3304770" y="2951968"/>
                <a:ext cx="99788" cy="324793"/>
              </a:xfrm>
              <a:custGeom>
                <a:avLst/>
                <a:gdLst>
                  <a:gd name="connsiteX0" fmla="*/ 99788 w 99788"/>
                  <a:gd name="connsiteY0" fmla="*/ 274973 h 324793"/>
                  <a:gd name="connsiteX1" fmla="*/ 86948 w 99788"/>
                  <a:gd name="connsiteY1" fmla="*/ 262030 h 324793"/>
                  <a:gd name="connsiteX2" fmla="*/ 59067 w 99788"/>
                  <a:gd name="connsiteY2" fmla="*/ 289873 h 324793"/>
                  <a:gd name="connsiteX3" fmla="*/ 59067 w 99788"/>
                  <a:gd name="connsiteY3" fmla="*/ 34922 h 324793"/>
                  <a:gd name="connsiteX4" fmla="*/ 86948 w 99788"/>
                  <a:gd name="connsiteY4" fmla="*/ 62761 h 324793"/>
                  <a:gd name="connsiteX5" fmla="*/ 99788 w 99788"/>
                  <a:gd name="connsiteY5" fmla="*/ 49818 h 324793"/>
                  <a:gd name="connsiteX6" fmla="*/ 49891 w 99788"/>
                  <a:gd name="connsiteY6" fmla="*/ 0 h 324793"/>
                  <a:gd name="connsiteX7" fmla="*/ 0 w 99788"/>
                  <a:gd name="connsiteY7" fmla="*/ 49818 h 324793"/>
                  <a:gd name="connsiteX8" fmla="*/ 12962 w 99788"/>
                  <a:gd name="connsiteY8" fmla="*/ 62761 h 324793"/>
                  <a:gd name="connsiteX9" fmla="*/ 40843 w 99788"/>
                  <a:gd name="connsiteY9" fmla="*/ 34922 h 324793"/>
                  <a:gd name="connsiteX10" fmla="*/ 40843 w 99788"/>
                  <a:gd name="connsiteY10" fmla="*/ 289873 h 324793"/>
                  <a:gd name="connsiteX11" fmla="*/ 12962 w 99788"/>
                  <a:gd name="connsiteY11" fmla="*/ 262030 h 324793"/>
                  <a:gd name="connsiteX12" fmla="*/ 0 w 99788"/>
                  <a:gd name="connsiteY12" fmla="*/ 274973 h 324793"/>
                  <a:gd name="connsiteX13" fmla="*/ 49891 w 99788"/>
                  <a:gd name="connsiteY13" fmla="*/ 324794 h 324793"/>
                  <a:gd name="connsiteX14" fmla="*/ 99788 w 99788"/>
                  <a:gd name="connsiteY14" fmla="*/ 274973 h 324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9788" h="324793">
                    <a:moveTo>
                      <a:pt x="99788" y="274973"/>
                    </a:moveTo>
                    <a:lnTo>
                      <a:pt x="86948" y="262030"/>
                    </a:lnTo>
                    <a:lnTo>
                      <a:pt x="59067" y="289873"/>
                    </a:lnTo>
                    <a:lnTo>
                      <a:pt x="59067" y="34922"/>
                    </a:lnTo>
                    <a:lnTo>
                      <a:pt x="86948" y="62761"/>
                    </a:lnTo>
                    <a:lnTo>
                      <a:pt x="99788" y="49818"/>
                    </a:lnTo>
                    <a:lnTo>
                      <a:pt x="49891" y="0"/>
                    </a:lnTo>
                    <a:lnTo>
                      <a:pt x="0" y="49818"/>
                    </a:lnTo>
                    <a:lnTo>
                      <a:pt x="12962" y="62761"/>
                    </a:lnTo>
                    <a:lnTo>
                      <a:pt x="40843" y="34922"/>
                    </a:lnTo>
                    <a:lnTo>
                      <a:pt x="40843" y="289873"/>
                    </a:lnTo>
                    <a:lnTo>
                      <a:pt x="12962" y="262030"/>
                    </a:lnTo>
                    <a:lnTo>
                      <a:pt x="0" y="274973"/>
                    </a:lnTo>
                    <a:lnTo>
                      <a:pt x="49891" y="324794"/>
                    </a:lnTo>
                    <a:lnTo>
                      <a:pt x="99788" y="274973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40">
                <a:extLst>
                  <a:ext uri="{FF2B5EF4-FFF2-40B4-BE49-F238E27FC236}">
                    <a16:creationId xmlns:a16="http://schemas.microsoft.com/office/drawing/2014/main" id="{F1285E46-1A41-40C3-23F4-6B75BF366860}"/>
                  </a:ext>
                </a:extLst>
              </p:cNvPr>
              <p:cNvSpPr/>
              <p:nvPr/>
            </p:nvSpPr>
            <p:spPr>
              <a:xfrm>
                <a:off x="3192378" y="3063425"/>
                <a:ext cx="152374" cy="99636"/>
              </a:xfrm>
              <a:custGeom>
                <a:avLst/>
                <a:gdLst>
                  <a:gd name="connsiteX0" fmla="*/ 102477 w 152374"/>
                  <a:gd name="connsiteY0" fmla="*/ 99637 h 99636"/>
                  <a:gd name="connsiteX1" fmla="*/ 152374 w 152374"/>
                  <a:gd name="connsiteY1" fmla="*/ 49818 h 99636"/>
                  <a:gd name="connsiteX2" fmla="*/ 102477 w 152374"/>
                  <a:gd name="connsiteY2" fmla="*/ 0 h 99636"/>
                  <a:gd name="connsiteX3" fmla="*/ 89515 w 152374"/>
                  <a:gd name="connsiteY3" fmla="*/ 12821 h 99636"/>
                  <a:gd name="connsiteX4" fmla="*/ 117403 w 152374"/>
                  <a:gd name="connsiteY4" fmla="*/ 40660 h 99636"/>
                  <a:gd name="connsiteX5" fmla="*/ 0 w 152374"/>
                  <a:gd name="connsiteY5" fmla="*/ 40660 h 99636"/>
                  <a:gd name="connsiteX6" fmla="*/ 0 w 152374"/>
                  <a:gd name="connsiteY6" fmla="*/ 58853 h 99636"/>
                  <a:gd name="connsiteX7" fmla="*/ 117403 w 152374"/>
                  <a:gd name="connsiteY7" fmla="*/ 58853 h 99636"/>
                  <a:gd name="connsiteX8" fmla="*/ 89515 w 152374"/>
                  <a:gd name="connsiteY8" fmla="*/ 86694 h 99636"/>
                  <a:gd name="connsiteX9" fmla="*/ 102477 w 152374"/>
                  <a:gd name="connsiteY9" fmla="*/ 99637 h 99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2374" h="99636">
                    <a:moveTo>
                      <a:pt x="102477" y="99637"/>
                    </a:moveTo>
                    <a:lnTo>
                      <a:pt x="152374" y="49818"/>
                    </a:lnTo>
                    <a:lnTo>
                      <a:pt x="102477" y="0"/>
                    </a:lnTo>
                    <a:lnTo>
                      <a:pt x="89515" y="12821"/>
                    </a:lnTo>
                    <a:lnTo>
                      <a:pt x="117403" y="40660"/>
                    </a:lnTo>
                    <a:lnTo>
                      <a:pt x="0" y="40660"/>
                    </a:lnTo>
                    <a:lnTo>
                      <a:pt x="0" y="58853"/>
                    </a:lnTo>
                    <a:lnTo>
                      <a:pt x="117403" y="58853"/>
                    </a:lnTo>
                    <a:lnTo>
                      <a:pt x="89515" y="86694"/>
                    </a:lnTo>
                    <a:lnTo>
                      <a:pt x="102477" y="99637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41">
                <a:extLst>
                  <a:ext uri="{FF2B5EF4-FFF2-40B4-BE49-F238E27FC236}">
                    <a16:creationId xmlns:a16="http://schemas.microsoft.com/office/drawing/2014/main" id="{7CD43537-4D3F-14F5-3F31-31CF624F116A}"/>
                  </a:ext>
                </a:extLst>
              </p:cNvPr>
              <p:cNvSpPr/>
              <p:nvPr/>
            </p:nvSpPr>
            <p:spPr>
              <a:xfrm>
                <a:off x="3364575" y="3063425"/>
                <a:ext cx="152380" cy="99636"/>
              </a:xfrm>
              <a:custGeom>
                <a:avLst/>
                <a:gdLst>
                  <a:gd name="connsiteX0" fmla="*/ 152380 w 152380"/>
                  <a:gd name="connsiteY0" fmla="*/ 40660 h 99636"/>
                  <a:gd name="connsiteX1" fmla="*/ 35100 w 152380"/>
                  <a:gd name="connsiteY1" fmla="*/ 40660 h 99636"/>
                  <a:gd name="connsiteX2" fmla="*/ 62859 w 152380"/>
                  <a:gd name="connsiteY2" fmla="*/ 12821 h 99636"/>
                  <a:gd name="connsiteX3" fmla="*/ 50019 w 152380"/>
                  <a:gd name="connsiteY3" fmla="*/ 0 h 99636"/>
                  <a:gd name="connsiteX4" fmla="*/ 0 w 152380"/>
                  <a:gd name="connsiteY4" fmla="*/ 49818 h 99636"/>
                  <a:gd name="connsiteX5" fmla="*/ 50019 w 152380"/>
                  <a:gd name="connsiteY5" fmla="*/ 99637 h 99636"/>
                  <a:gd name="connsiteX6" fmla="*/ 62859 w 152380"/>
                  <a:gd name="connsiteY6" fmla="*/ 86694 h 99636"/>
                  <a:gd name="connsiteX7" fmla="*/ 35100 w 152380"/>
                  <a:gd name="connsiteY7" fmla="*/ 58853 h 99636"/>
                  <a:gd name="connsiteX8" fmla="*/ 152380 w 152380"/>
                  <a:gd name="connsiteY8" fmla="*/ 58853 h 99636"/>
                  <a:gd name="connsiteX9" fmla="*/ 152380 w 152380"/>
                  <a:gd name="connsiteY9" fmla="*/ 40660 h 99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2380" h="99636">
                    <a:moveTo>
                      <a:pt x="152380" y="40660"/>
                    </a:moveTo>
                    <a:lnTo>
                      <a:pt x="35100" y="40660"/>
                    </a:lnTo>
                    <a:lnTo>
                      <a:pt x="62859" y="12821"/>
                    </a:lnTo>
                    <a:lnTo>
                      <a:pt x="50019" y="0"/>
                    </a:lnTo>
                    <a:lnTo>
                      <a:pt x="0" y="49818"/>
                    </a:lnTo>
                    <a:lnTo>
                      <a:pt x="50019" y="99637"/>
                    </a:lnTo>
                    <a:lnTo>
                      <a:pt x="62859" y="86694"/>
                    </a:lnTo>
                    <a:lnTo>
                      <a:pt x="35100" y="58853"/>
                    </a:lnTo>
                    <a:lnTo>
                      <a:pt x="152380" y="58853"/>
                    </a:lnTo>
                    <a:lnTo>
                      <a:pt x="152380" y="40660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  <p:grpSp>
          <p:nvGrpSpPr>
            <p:cNvPr id="127" name="Graphic 4">
              <a:extLst>
                <a:ext uri="{FF2B5EF4-FFF2-40B4-BE49-F238E27FC236}">
                  <a16:creationId xmlns:a16="http://schemas.microsoft.com/office/drawing/2014/main" id="{1BF8DDC9-B85A-950D-1A68-808391360787}"/>
                </a:ext>
              </a:extLst>
            </p:cNvPr>
            <p:cNvGrpSpPr/>
            <p:nvPr/>
          </p:nvGrpSpPr>
          <p:grpSpPr>
            <a:xfrm>
              <a:off x="1746730" y="4437854"/>
              <a:ext cx="404261" cy="237423"/>
              <a:chOff x="3128961" y="3347424"/>
              <a:chExt cx="404261" cy="237423"/>
            </a:xfrm>
            <a:solidFill>
              <a:srgbClr val="000000"/>
            </a:solidFill>
          </p:grpSpPr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E373C9F5-9635-988D-FE0A-F43E23201F5E}"/>
                  </a:ext>
                </a:extLst>
              </p:cNvPr>
              <p:cNvSpPr txBox="1"/>
              <p:nvPr/>
            </p:nvSpPr>
            <p:spPr>
              <a:xfrm>
                <a:off x="3067500" y="3301704"/>
                <a:ext cx="522972" cy="226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8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Service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F1CF0EF6-153B-8BF3-E994-7B966612E962}"/>
                  </a:ext>
                </a:extLst>
              </p:cNvPr>
              <p:cNvSpPr txBox="1"/>
              <p:nvPr/>
            </p:nvSpPr>
            <p:spPr>
              <a:xfrm>
                <a:off x="3037521" y="3404374"/>
                <a:ext cx="587141" cy="2261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8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Oracle Sans"/>
                    <a:ea typeface="+mn-ea"/>
                    <a:cs typeface="Oracle Sans"/>
                    <a:sym typeface="Oracle Sans"/>
                    <a:rtl val="0"/>
                  </a:rPr>
                  <a:t>Gateway</a:t>
                </a:r>
              </a:p>
            </p:txBody>
          </p:sp>
        </p:grpSp>
      </p:grpSp>
      <p:cxnSp>
        <p:nvCxnSpPr>
          <p:cNvPr id="142" name="Elbow Connector 141">
            <a:extLst>
              <a:ext uri="{FF2B5EF4-FFF2-40B4-BE49-F238E27FC236}">
                <a16:creationId xmlns:a16="http://schemas.microsoft.com/office/drawing/2014/main" id="{E1957833-4A87-2FE9-689E-D77F956AD652}"/>
              </a:ext>
            </a:extLst>
          </p:cNvPr>
          <p:cNvCxnSpPr>
            <a:cxnSpLocks/>
          </p:cNvCxnSpPr>
          <p:nvPr/>
        </p:nvCxnSpPr>
        <p:spPr>
          <a:xfrm flipV="1">
            <a:off x="2652207" y="2639256"/>
            <a:ext cx="1148028" cy="389934"/>
          </a:xfrm>
          <a:prstGeom prst="bentConnector3">
            <a:avLst/>
          </a:prstGeom>
          <a:ln w="12700">
            <a:solidFill>
              <a:srgbClr val="312D2A"/>
            </a:solidFill>
            <a:miter lim="800000"/>
            <a:headEnd type="none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Elbow Connector 164">
            <a:extLst>
              <a:ext uri="{FF2B5EF4-FFF2-40B4-BE49-F238E27FC236}">
                <a16:creationId xmlns:a16="http://schemas.microsoft.com/office/drawing/2014/main" id="{D01A870C-77CA-4AE0-D3F6-D5E2F5A56AE8}"/>
              </a:ext>
            </a:extLst>
          </p:cNvPr>
          <p:cNvCxnSpPr>
            <a:cxnSpLocks/>
            <a:endCxn id="132" idx="7"/>
          </p:cNvCxnSpPr>
          <p:nvPr/>
        </p:nvCxnSpPr>
        <p:spPr>
          <a:xfrm>
            <a:off x="4816682" y="3637597"/>
            <a:ext cx="2530199" cy="1054641"/>
          </a:xfrm>
          <a:prstGeom prst="bentConnector3">
            <a:avLst>
              <a:gd name="adj1" fmla="val 101097"/>
            </a:avLst>
          </a:prstGeom>
          <a:ln w="12700">
            <a:solidFill>
              <a:srgbClr val="312D2A"/>
            </a:solidFill>
            <a:miter lim="800000"/>
            <a:headEnd type="none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A7ECF46F-72DD-9FD9-D238-C5E8B89359D2}"/>
              </a:ext>
            </a:extLst>
          </p:cNvPr>
          <p:cNvCxnSpPr>
            <a:cxnSpLocks/>
          </p:cNvCxnSpPr>
          <p:nvPr/>
        </p:nvCxnSpPr>
        <p:spPr bwMode="auto">
          <a:xfrm>
            <a:off x="7519475" y="4846653"/>
            <a:ext cx="568467" cy="0"/>
          </a:xfrm>
          <a:prstGeom prst="straightConnector1">
            <a:avLst/>
          </a:prstGeom>
          <a:solidFill>
            <a:srgbClr val="00B8FF"/>
          </a:solidFill>
          <a:ln w="12700" cap="flat" cmpd="sng" algn="ctr">
            <a:solidFill>
              <a:srgbClr val="312D2A"/>
            </a:solidFill>
            <a:prstDash val="solid"/>
            <a:round/>
            <a:headEnd type="none" w="sm" len="sm"/>
            <a:tailEnd type="none" w="med" len="sm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3" name="Elbow Connector 172">
            <a:extLst>
              <a:ext uri="{FF2B5EF4-FFF2-40B4-BE49-F238E27FC236}">
                <a16:creationId xmlns:a16="http://schemas.microsoft.com/office/drawing/2014/main" id="{FC303BCB-1D2F-D6D4-2AB2-5C478427B24D}"/>
              </a:ext>
            </a:extLst>
          </p:cNvPr>
          <p:cNvCxnSpPr>
            <a:cxnSpLocks/>
          </p:cNvCxnSpPr>
          <p:nvPr/>
        </p:nvCxnSpPr>
        <p:spPr>
          <a:xfrm rot="5400000">
            <a:off x="4147115" y="3074369"/>
            <a:ext cx="1204943" cy="262445"/>
          </a:xfrm>
          <a:prstGeom prst="bentConnector3">
            <a:avLst>
              <a:gd name="adj1" fmla="val 50000"/>
            </a:avLst>
          </a:prstGeom>
          <a:ln w="12700">
            <a:solidFill>
              <a:srgbClr val="312D2A"/>
            </a:solidFill>
            <a:miter lim="800000"/>
            <a:headEnd type="none" w="med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330D1605-1FB9-8A48-B796-93D8D67FD30A}"/>
              </a:ext>
            </a:extLst>
          </p:cNvPr>
          <p:cNvCxnSpPr>
            <a:cxnSpLocks/>
          </p:cNvCxnSpPr>
          <p:nvPr/>
        </p:nvCxnSpPr>
        <p:spPr bwMode="auto">
          <a:xfrm flipV="1">
            <a:off x="4439418" y="2603120"/>
            <a:ext cx="441391" cy="92"/>
          </a:xfrm>
          <a:prstGeom prst="straightConnector1">
            <a:avLst/>
          </a:prstGeom>
          <a:solidFill>
            <a:srgbClr val="00B8FF"/>
          </a:solidFill>
          <a:ln w="12700" cap="flat" cmpd="sng" algn="ctr">
            <a:solidFill>
              <a:srgbClr val="312D2A"/>
            </a:solidFill>
            <a:prstDash val="solid"/>
            <a:round/>
            <a:headEnd type="none" w="sm" len="sm"/>
            <a:tailEnd type="none" w="med" len="sm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6" name="Graphic 2">
            <a:extLst>
              <a:ext uri="{FF2B5EF4-FFF2-40B4-BE49-F238E27FC236}">
                <a16:creationId xmlns:a16="http://schemas.microsoft.com/office/drawing/2014/main" id="{A7151609-5180-1C94-9600-64280D07F0D0}"/>
              </a:ext>
            </a:extLst>
          </p:cNvPr>
          <p:cNvGrpSpPr/>
          <p:nvPr/>
        </p:nvGrpSpPr>
        <p:grpSpPr>
          <a:xfrm>
            <a:off x="5300793" y="4114240"/>
            <a:ext cx="526579" cy="635304"/>
            <a:chOff x="3965914" y="2312468"/>
            <a:chExt cx="453454" cy="513347"/>
          </a:xfrm>
        </p:grpSpPr>
        <p:grpSp>
          <p:nvGrpSpPr>
            <p:cNvPr id="79" name="Graphic 2">
              <a:extLst>
                <a:ext uri="{FF2B5EF4-FFF2-40B4-BE49-F238E27FC236}">
                  <a16:creationId xmlns:a16="http://schemas.microsoft.com/office/drawing/2014/main" id="{83ACB7C3-B54D-2041-DD3E-812D596E733B}"/>
                </a:ext>
              </a:extLst>
            </p:cNvPr>
            <p:cNvGrpSpPr/>
            <p:nvPr/>
          </p:nvGrpSpPr>
          <p:grpSpPr>
            <a:xfrm>
              <a:off x="3965914" y="2312468"/>
              <a:ext cx="453454" cy="513347"/>
              <a:chOff x="3965914" y="2312468"/>
              <a:chExt cx="453454" cy="513347"/>
            </a:xfrm>
            <a:solidFill>
              <a:srgbClr val="FFFFFF"/>
            </a:solidFill>
          </p:grpSpPr>
          <p:sp>
            <p:nvSpPr>
              <p:cNvPr id="85" name="Freeform: Shape 1063">
                <a:extLst>
                  <a:ext uri="{FF2B5EF4-FFF2-40B4-BE49-F238E27FC236}">
                    <a16:creationId xmlns:a16="http://schemas.microsoft.com/office/drawing/2014/main" id="{ABCD0ECD-6035-66B3-741A-5622303E0017}"/>
                  </a:ext>
                </a:extLst>
              </p:cNvPr>
              <p:cNvSpPr/>
              <p:nvPr/>
            </p:nvSpPr>
            <p:spPr>
              <a:xfrm>
                <a:off x="3969710" y="2318577"/>
                <a:ext cx="438679" cy="499936"/>
              </a:xfrm>
              <a:custGeom>
                <a:avLst/>
                <a:gdLst>
                  <a:gd name="connsiteX0" fmla="*/ 331256 w 438679"/>
                  <a:gd name="connsiteY0" fmla="*/ 499936 h 499936"/>
                  <a:gd name="connsiteX1" fmla="*/ 227489 w 438679"/>
                  <a:gd name="connsiteY1" fmla="*/ 475546 h 499936"/>
                  <a:gd name="connsiteX2" fmla="*/ 223825 w 438679"/>
                  <a:gd name="connsiteY2" fmla="*/ 471888 h 499936"/>
                  <a:gd name="connsiteX3" fmla="*/ 223825 w 438679"/>
                  <a:gd name="connsiteY3" fmla="*/ 418237 h 499936"/>
                  <a:gd name="connsiteX4" fmla="*/ 80999 w 438679"/>
                  <a:gd name="connsiteY4" fmla="*/ 418237 h 499936"/>
                  <a:gd name="connsiteX5" fmla="*/ 18742 w 438679"/>
                  <a:gd name="connsiteY5" fmla="*/ 390195 h 499936"/>
                  <a:gd name="connsiteX6" fmla="*/ 429 w 438679"/>
                  <a:gd name="connsiteY6" fmla="*/ 326791 h 499936"/>
                  <a:gd name="connsiteX7" fmla="*/ 45597 w 438679"/>
                  <a:gd name="connsiteY7" fmla="*/ 260941 h 499936"/>
                  <a:gd name="connsiteX8" fmla="*/ 71232 w 438679"/>
                  <a:gd name="connsiteY8" fmla="*/ 251187 h 499936"/>
                  <a:gd name="connsiteX9" fmla="*/ 121283 w 438679"/>
                  <a:gd name="connsiteY9" fmla="*/ 202413 h 499936"/>
                  <a:gd name="connsiteX10" fmla="*/ 145699 w 438679"/>
                  <a:gd name="connsiteY10" fmla="*/ 198755 h 499936"/>
                  <a:gd name="connsiteX11" fmla="*/ 172554 w 438679"/>
                  <a:gd name="connsiteY11" fmla="*/ 203632 h 499936"/>
                  <a:gd name="connsiteX12" fmla="*/ 165232 w 438679"/>
                  <a:gd name="connsiteY12" fmla="*/ 196317 h 499936"/>
                  <a:gd name="connsiteX13" fmla="*/ 155466 w 438679"/>
                  <a:gd name="connsiteY13" fmla="*/ 134131 h 499936"/>
                  <a:gd name="connsiteX14" fmla="*/ 159130 w 438679"/>
                  <a:gd name="connsiteY14" fmla="*/ 120720 h 499936"/>
                  <a:gd name="connsiteX15" fmla="*/ 160349 w 438679"/>
                  <a:gd name="connsiteY15" fmla="*/ 117056 h 499936"/>
                  <a:gd name="connsiteX16" fmla="*/ 160349 w 438679"/>
                  <a:gd name="connsiteY16" fmla="*/ 115837 h 499936"/>
                  <a:gd name="connsiteX17" fmla="*/ 157904 w 438679"/>
                  <a:gd name="connsiteY17" fmla="*/ 113398 h 499936"/>
                  <a:gd name="connsiteX18" fmla="*/ 149364 w 438679"/>
                  <a:gd name="connsiteY18" fmla="*/ 99987 h 499936"/>
                  <a:gd name="connsiteX19" fmla="*/ 139597 w 438679"/>
                  <a:gd name="connsiteY19" fmla="*/ 79261 h 499936"/>
                  <a:gd name="connsiteX20" fmla="*/ 137152 w 438679"/>
                  <a:gd name="connsiteY20" fmla="*/ 74384 h 499936"/>
                  <a:gd name="connsiteX21" fmla="*/ 134714 w 438679"/>
                  <a:gd name="connsiteY21" fmla="*/ 68282 h 499936"/>
                  <a:gd name="connsiteX22" fmla="*/ 133495 w 438679"/>
                  <a:gd name="connsiteY22" fmla="*/ 64624 h 499936"/>
                  <a:gd name="connsiteX23" fmla="*/ 126167 w 438679"/>
                  <a:gd name="connsiteY23" fmla="*/ 54870 h 499936"/>
                  <a:gd name="connsiteX24" fmla="*/ 123728 w 438679"/>
                  <a:gd name="connsiteY24" fmla="*/ 51213 h 499936"/>
                  <a:gd name="connsiteX25" fmla="*/ 121283 w 438679"/>
                  <a:gd name="connsiteY25" fmla="*/ 48775 h 499936"/>
                  <a:gd name="connsiteX26" fmla="*/ 109079 w 438679"/>
                  <a:gd name="connsiteY26" fmla="*/ 13411 h 499936"/>
                  <a:gd name="connsiteX27" fmla="*/ 122503 w 438679"/>
                  <a:gd name="connsiteY27" fmla="*/ 1219 h 499936"/>
                  <a:gd name="connsiteX28" fmla="*/ 132269 w 438679"/>
                  <a:gd name="connsiteY28" fmla="*/ 0 h 499936"/>
                  <a:gd name="connsiteX29" fmla="*/ 171335 w 438679"/>
                  <a:gd name="connsiteY29" fmla="*/ 12192 h 499936"/>
                  <a:gd name="connsiteX30" fmla="*/ 176218 w 438679"/>
                  <a:gd name="connsiteY30" fmla="*/ 15850 h 499936"/>
                  <a:gd name="connsiteX31" fmla="*/ 179882 w 438679"/>
                  <a:gd name="connsiteY31" fmla="*/ 18295 h 499936"/>
                  <a:gd name="connsiteX32" fmla="*/ 232372 w 438679"/>
                  <a:gd name="connsiteY32" fmla="*/ 30486 h 499936"/>
                  <a:gd name="connsiteX33" fmla="*/ 311723 w 438679"/>
                  <a:gd name="connsiteY33" fmla="*/ 98768 h 499936"/>
                  <a:gd name="connsiteX34" fmla="*/ 319044 w 438679"/>
                  <a:gd name="connsiteY34" fmla="*/ 113398 h 499936"/>
                  <a:gd name="connsiteX35" fmla="*/ 322708 w 438679"/>
                  <a:gd name="connsiteY35" fmla="*/ 120720 h 499936"/>
                  <a:gd name="connsiteX36" fmla="*/ 339796 w 438679"/>
                  <a:gd name="connsiteY36" fmla="*/ 152419 h 499936"/>
                  <a:gd name="connsiteX37" fmla="*/ 342241 w 438679"/>
                  <a:gd name="connsiteY37" fmla="*/ 157296 h 499936"/>
                  <a:gd name="connsiteX38" fmla="*/ 348343 w 438679"/>
                  <a:gd name="connsiteY38" fmla="*/ 165831 h 499936"/>
                  <a:gd name="connsiteX39" fmla="*/ 358110 w 438679"/>
                  <a:gd name="connsiteY39" fmla="*/ 169488 h 499936"/>
                  <a:gd name="connsiteX40" fmla="*/ 365432 w 438679"/>
                  <a:gd name="connsiteY40" fmla="*/ 171933 h 499936"/>
                  <a:gd name="connsiteX41" fmla="*/ 386184 w 438679"/>
                  <a:gd name="connsiteY41" fmla="*/ 181686 h 499936"/>
                  <a:gd name="connsiteX42" fmla="*/ 424030 w 438679"/>
                  <a:gd name="connsiteY42" fmla="*/ 209728 h 499936"/>
                  <a:gd name="connsiteX43" fmla="*/ 426468 w 438679"/>
                  <a:gd name="connsiteY43" fmla="*/ 220701 h 499936"/>
                  <a:gd name="connsiteX44" fmla="*/ 414264 w 438679"/>
                  <a:gd name="connsiteY44" fmla="*/ 228023 h 499936"/>
                  <a:gd name="connsiteX45" fmla="*/ 411825 w 438679"/>
                  <a:gd name="connsiteY45" fmla="*/ 228023 h 499936"/>
                  <a:gd name="connsiteX46" fmla="*/ 399614 w 438679"/>
                  <a:gd name="connsiteY46" fmla="*/ 229242 h 499936"/>
                  <a:gd name="connsiteX47" fmla="*/ 389848 w 438679"/>
                  <a:gd name="connsiteY47" fmla="*/ 230461 h 499936"/>
                  <a:gd name="connsiteX48" fmla="*/ 388628 w 438679"/>
                  <a:gd name="connsiteY48" fmla="*/ 230461 h 499936"/>
                  <a:gd name="connsiteX49" fmla="*/ 394731 w 438679"/>
                  <a:gd name="connsiteY49" fmla="*/ 232899 h 499936"/>
                  <a:gd name="connsiteX50" fmla="*/ 397175 w 438679"/>
                  <a:gd name="connsiteY50" fmla="*/ 234119 h 499936"/>
                  <a:gd name="connsiteX51" fmla="*/ 403278 w 438679"/>
                  <a:gd name="connsiteY51" fmla="*/ 236557 h 499936"/>
                  <a:gd name="connsiteX52" fmla="*/ 427694 w 438679"/>
                  <a:gd name="connsiteY52" fmla="*/ 256064 h 499936"/>
                  <a:gd name="connsiteX53" fmla="*/ 433797 w 438679"/>
                  <a:gd name="connsiteY53" fmla="*/ 260941 h 499936"/>
                  <a:gd name="connsiteX54" fmla="*/ 437460 w 438679"/>
                  <a:gd name="connsiteY54" fmla="*/ 265818 h 499936"/>
                  <a:gd name="connsiteX55" fmla="*/ 438680 w 438679"/>
                  <a:gd name="connsiteY55" fmla="*/ 271914 h 499936"/>
                  <a:gd name="connsiteX56" fmla="*/ 437460 w 438679"/>
                  <a:gd name="connsiteY56" fmla="*/ 281674 h 499936"/>
                  <a:gd name="connsiteX57" fmla="*/ 433797 w 438679"/>
                  <a:gd name="connsiteY57" fmla="*/ 293866 h 499936"/>
                  <a:gd name="connsiteX58" fmla="*/ 433797 w 438679"/>
                  <a:gd name="connsiteY58" fmla="*/ 470669 h 499936"/>
                  <a:gd name="connsiteX59" fmla="*/ 427694 w 438679"/>
                  <a:gd name="connsiteY59" fmla="*/ 475546 h 499936"/>
                  <a:gd name="connsiteX60" fmla="*/ 331256 w 438679"/>
                  <a:gd name="connsiteY60" fmla="*/ 499936 h 499936"/>
                  <a:gd name="connsiteX61" fmla="*/ 222606 w 438679"/>
                  <a:gd name="connsiteY61" fmla="*/ 223139 h 499936"/>
                  <a:gd name="connsiteX62" fmla="*/ 254343 w 438679"/>
                  <a:gd name="connsiteY62" fmla="*/ 230461 h 499936"/>
                  <a:gd name="connsiteX63" fmla="*/ 232372 w 438679"/>
                  <a:gd name="connsiteY63" fmla="*/ 215824 h 499936"/>
                  <a:gd name="connsiteX64" fmla="*/ 229933 w 438679"/>
                  <a:gd name="connsiteY64" fmla="*/ 213386 h 499936"/>
                  <a:gd name="connsiteX65" fmla="*/ 209181 w 438679"/>
                  <a:gd name="connsiteY65" fmla="*/ 191440 h 499936"/>
                  <a:gd name="connsiteX66" fmla="*/ 196970 w 438679"/>
                  <a:gd name="connsiteY66" fmla="*/ 207290 h 499936"/>
                  <a:gd name="connsiteX67" fmla="*/ 189648 w 438679"/>
                  <a:gd name="connsiteY67" fmla="*/ 208509 h 499936"/>
                  <a:gd name="connsiteX68" fmla="*/ 188423 w 438679"/>
                  <a:gd name="connsiteY68" fmla="*/ 208509 h 499936"/>
                  <a:gd name="connsiteX69" fmla="*/ 207956 w 438679"/>
                  <a:gd name="connsiteY69" fmla="*/ 223139 h 499936"/>
                  <a:gd name="connsiteX70" fmla="*/ 222606 w 438679"/>
                  <a:gd name="connsiteY70" fmla="*/ 223139 h 499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438679" h="499936">
                    <a:moveTo>
                      <a:pt x="331256" y="499936"/>
                    </a:moveTo>
                    <a:cubicBezTo>
                      <a:pt x="251905" y="499936"/>
                      <a:pt x="231153" y="479203"/>
                      <a:pt x="227489" y="475546"/>
                    </a:cubicBezTo>
                    <a:lnTo>
                      <a:pt x="223825" y="471888"/>
                    </a:lnTo>
                    <a:lnTo>
                      <a:pt x="223825" y="418237"/>
                    </a:lnTo>
                    <a:lnTo>
                      <a:pt x="80999" y="418237"/>
                    </a:lnTo>
                    <a:cubicBezTo>
                      <a:pt x="54144" y="415799"/>
                      <a:pt x="33392" y="406045"/>
                      <a:pt x="18742" y="390195"/>
                    </a:cubicBezTo>
                    <a:cubicBezTo>
                      <a:pt x="-4454" y="362147"/>
                      <a:pt x="429" y="326791"/>
                      <a:pt x="429" y="326791"/>
                    </a:cubicBezTo>
                    <a:cubicBezTo>
                      <a:pt x="6538" y="288989"/>
                      <a:pt x="28509" y="270694"/>
                      <a:pt x="45597" y="260941"/>
                    </a:cubicBezTo>
                    <a:cubicBezTo>
                      <a:pt x="54144" y="256064"/>
                      <a:pt x="61466" y="253626"/>
                      <a:pt x="71232" y="251187"/>
                    </a:cubicBezTo>
                    <a:cubicBezTo>
                      <a:pt x="85882" y="213386"/>
                      <a:pt x="116400" y="203632"/>
                      <a:pt x="121283" y="202413"/>
                    </a:cubicBezTo>
                    <a:cubicBezTo>
                      <a:pt x="128612" y="199974"/>
                      <a:pt x="137152" y="198755"/>
                      <a:pt x="145699" y="198755"/>
                    </a:cubicBezTo>
                    <a:cubicBezTo>
                      <a:pt x="155466" y="198755"/>
                      <a:pt x="164013" y="199974"/>
                      <a:pt x="172554" y="203632"/>
                    </a:cubicBezTo>
                    <a:cubicBezTo>
                      <a:pt x="170116" y="201194"/>
                      <a:pt x="167671" y="198755"/>
                      <a:pt x="165232" y="196317"/>
                    </a:cubicBezTo>
                    <a:cubicBezTo>
                      <a:pt x="150583" y="176810"/>
                      <a:pt x="151802" y="151200"/>
                      <a:pt x="155466" y="134131"/>
                    </a:cubicBezTo>
                    <a:cubicBezTo>
                      <a:pt x="156685" y="129254"/>
                      <a:pt x="157904" y="125597"/>
                      <a:pt x="159130" y="120720"/>
                    </a:cubicBezTo>
                    <a:cubicBezTo>
                      <a:pt x="160349" y="119494"/>
                      <a:pt x="160349" y="118275"/>
                      <a:pt x="160349" y="117056"/>
                    </a:cubicBezTo>
                    <a:lnTo>
                      <a:pt x="160349" y="115837"/>
                    </a:lnTo>
                    <a:cubicBezTo>
                      <a:pt x="159130" y="114618"/>
                      <a:pt x="157904" y="114618"/>
                      <a:pt x="157904" y="113398"/>
                    </a:cubicBezTo>
                    <a:cubicBezTo>
                      <a:pt x="154247" y="109741"/>
                      <a:pt x="151802" y="104864"/>
                      <a:pt x="149364" y="99987"/>
                    </a:cubicBezTo>
                    <a:cubicBezTo>
                      <a:pt x="145699" y="93891"/>
                      <a:pt x="142035" y="86576"/>
                      <a:pt x="139597" y="79261"/>
                    </a:cubicBezTo>
                    <a:lnTo>
                      <a:pt x="137152" y="74384"/>
                    </a:lnTo>
                    <a:cubicBezTo>
                      <a:pt x="135933" y="71946"/>
                      <a:pt x="135933" y="70726"/>
                      <a:pt x="134714" y="68282"/>
                    </a:cubicBezTo>
                    <a:cubicBezTo>
                      <a:pt x="134714" y="67063"/>
                      <a:pt x="133495" y="65843"/>
                      <a:pt x="133495" y="64624"/>
                    </a:cubicBezTo>
                    <a:cubicBezTo>
                      <a:pt x="132269" y="62186"/>
                      <a:pt x="128612" y="58528"/>
                      <a:pt x="126167" y="54870"/>
                    </a:cubicBezTo>
                    <a:cubicBezTo>
                      <a:pt x="124948" y="53651"/>
                      <a:pt x="123728" y="52432"/>
                      <a:pt x="123728" y="51213"/>
                    </a:cubicBezTo>
                    <a:cubicBezTo>
                      <a:pt x="122503" y="49994"/>
                      <a:pt x="122503" y="49994"/>
                      <a:pt x="121283" y="48775"/>
                    </a:cubicBezTo>
                    <a:cubicBezTo>
                      <a:pt x="113962" y="41459"/>
                      <a:pt x="101750" y="28048"/>
                      <a:pt x="109079" y="13411"/>
                    </a:cubicBezTo>
                    <a:cubicBezTo>
                      <a:pt x="111517" y="7315"/>
                      <a:pt x="116400" y="3658"/>
                      <a:pt x="122503" y="1219"/>
                    </a:cubicBezTo>
                    <a:cubicBezTo>
                      <a:pt x="124948" y="0"/>
                      <a:pt x="128612" y="0"/>
                      <a:pt x="132269" y="0"/>
                    </a:cubicBezTo>
                    <a:cubicBezTo>
                      <a:pt x="146919" y="0"/>
                      <a:pt x="162788" y="7315"/>
                      <a:pt x="171335" y="12192"/>
                    </a:cubicBezTo>
                    <a:cubicBezTo>
                      <a:pt x="172554" y="13411"/>
                      <a:pt x="174999" y="14630"/>
                      <a:pt x="176218" y="15850"/>
                    </a:cubicBezTo>
                    <a:cubicBezTo>
                      <a:pt x="177437" y="17069"/>
                      <a:pt x="178663" y="17069"/>
                      <a:pt x="179882" y="18295"/>
                    </a:cubicBezTo>
                    <a:cubicBezTo>
                      <a:pt x="198190" y="18295"/>
                      <a:pt x="215284" y="23171"/>
                      <a:pt x="232372" y="30486"/>
                    </a:cubicBezTo>
                    <a:cubicBezTo>
                      <a:pt x="264109" y="46336"/>
                      <a:pt x="292190" y="70726"/>
                      <a:pt x="311723" y="98768"/>
                    </a:cubicBezTo>
                    <a:cubicBezTo>
                      <a:pt x="315380" y="103645"/>
                      <a:pt x="317825" y="108522"/>
                      <a:pt x="319044" y="113398"/>
                    </a:cubicBezTo>
                    <a:cubicBezTo>
                      <a:pt x="320263" y="115837"/>
                      <a:pt x="321489" y="118275"/>
                      <a:pt x="322708" y="120720"/>
                    </a:cubicBezTo>
                    <a:cubicBezTo>
                      <a:pt x="328810" y="134131"/>
                      <a:pt x="334913" y="143885"/>
                      <a:pt x="339796" y="152419"/>
                    </a:cubicBezTo>
                    <a:cubicBezTo>
                      <a:pt x="341022" y="153638"/>
                      <a:pt x="341022" y="154858"/>
                      <a:pt x="342241" y="157296"/>
                    </a:cubicBezTo>
                    <a:cubicBezTo>
                      <a:pt x="343460" y="159734"/>
                      <a:pt x="345905" y="163392"/>
                      <a:pt x="348343" y="165831"/>
                    </a:cubicBezTo>
                    <a:cubicBezTo>
                      <a:pt x="350782" y="168269"/>
                      <a:pt x="354446" y="169488"/>
                      <a:pt x="358110" y="169488"/>
                    </a:cubicBezTo>
                    <a:cubicBezTo>
                      <a:pt x="360548" y="170707"/>
                      <a:pt x="362993" y="170707"/>
                      <a:pt x="365432" y="171933"/>
                    </a:cubicBezTo>
                    <a:cubicBezTo>
                      <a:pt x="372759" y="175591"/>
                      <a:pt x="380081" y="178029"/>
                      <a:pt x="386184" y="181686"/>
                    </a:cubicBezTo>
                    <a:cubicBezTo>
                      <a:pt x="400833" y="189002"/>
                      <a:pt x="413044" y="198755"/>
                      <a:pt x="424030" y="209728"/>
                    </a:cubicBezTo>
                    <a:cubicBezTo>
                      <a:pt x="428913" y="214605"/>
                      <a:pt x="427694" y="218263"/>
                      <a:pt x="426468" y="220701"/>
                    </a:cubicBezTo>
                    <a:cubicBezTo>
                      <a:pt x="424030" y="226803"/>
                      <a:pt x="417928" y="226803"/>
                      <a:pt x="414264" y="228023"/>
                    </a:cubicBezTo>
                    <a:lnTo>
                      <a:pt x="411825" y="228023"/>
                    </a:lnTo>
                    <a:cubicBezTo>
                      <a:pt x="408161" y="229242"/>
                      <a:pt x="404497" y="229242"/>
                      <a:pt x="399614" y="229242"/>
                    </a:cubicBezTo>
                    <a:cubicBezTo>
                      <a:pt x="395950" y="229242"/>
                      <a:pt x="393512" y="230461"/>
                      <a:pt x="389848" y="230461"/>
                    </a:cubicBezTo>
                    <a:lnTo>
                      <a:pt x="388628" y="230461"/>
                    </a:lnTo>
                    <a:cubicBezTo>
                      <a:pt x="391067" y="231680"/>
                      <a:pt x="392292" y="232899"/>
                      <a:pt x="394731" y="232899"/>
                    </a:cubicBezTo>
                    <a:lnTo>
                      <a:pt x="397175" y="234119"/>
                    </a:lnTo>
                    <a:cubicBezTo>
                      <a:pt x="399614" y="235338"/>
                      <a:pt x="400833" y="236557"/>
                      <a:pt x="403278" y="236557"/>
                    </a:cubicBezTo>
                    <a:cubicBezTo>
                      <a:pt x="411825" y="241434"/>
                      <a:pt x="420366" y="248749"/>
                      <a:pt x="427694" y="256064"/>
                    </a:cubicBezTo>
                    <a:lnTo>
                      <a:pt x="433797" y="260941"/>
                    </a:lnTo>
                    <a:cubicBezTo>
                      <a:pt x="436235" y="263379"/>
                      <a:pt x="437460" y="264599"/>
                      <a:pt x="437460" y="265818"/>
                    </a:cubicBezTo>
                    <a:cubicBezTo>
                      <a:pt x="438680" y="268256"/>
                      <a:pt x="438680" y="270694"/>
                      <a:pt x="438680" y="271914"/>
                    </a:cubicBezTo>
                    <a:cubicBezTo>
                      <a:pt x="438680" y="275578"/>
                      <a:pt x="437460" y="280454"/>
                      <a:pt x="437460" y="281674"/>
                    </a:cubicBezTo>
                    <a:cubicBezTo>
                      <a:pt x="436235" y="284112"/>
                      <a:pt x="433797" y="291427"/>
                      <a:pt x="433797" y="293866"/>
                    </a:cubicBezTo>
                    <a:lnTo>
                      <a:pt x="433797" y="470669"/>
                    </a:lnTo>
                    <a:lnTo>
                      <a:pt x="427694" y="475546"/>
                    </a:lnTo>
                    <a:cubicBezTo>
                      <a:pt x="430133" y="477984"/>
                      <a:pt x="400833" y="499936"/>
                      <a:pt x="331256" y="499936"/>
                    </a:cubicBezTo>
                    <a:close/>
                    <a:moveTo>
                      <a:pt x="222606" y="223139"/>
                    </a:moveTo>
                    <a:cubicBezTo>
                      <a:pt x="233591" y="223139"/>
                      <a:pt x="244583" y="225584"/>
                      <a:pt x="254343" y="230461"/>
                    </a:cubicBezTo>
                    <a:cubicBezTo>
                      <a:pt x="245802" y="226803"/>
                      <a:pt x="238474" y="220701"/>
                      <a:pt x="232372" y="215824"/>
                    </a:cubicBezTo>
                    <a:lnTo>
                      <a:pt x="229933" y="213386"/>
                    </a:lnTo>
                    <a:cubicBezTo>
                      <a:pt x="221386" y="207290"/>
                      <a:pt x="215284" y="199974"/>
                      <a:pt x="209181" y="191440"/>
                    </a:cubicBezTo>
                    <a:cubicBezTo>
                      <a:pt x="207956" y="197536"/>
                      <a:pt x="205517" y="203632"/>
                      <a:pt x="196970" y="207290"/>
                    </a:cubicBezTo>
                    <a:cubicBezTo>
                      <a:pt x="194532" y="208509"/>
                      <a:pt x="192087" y="208509"/>
                      <a:pt x="189648" y="208509"/>
                    </a:cubicBezTo>
                    <a:lnTo>
                      <a:pt x="188423" y="208509"/>
                    </a:lnTo>
                    <a:cubicBezTo>
                      <a:pt x="195751" y="212166"/>
                      <a:pt x="201853" y="218263"/>
                      <a:pt x="207956" y="223139"/>
                    </a:cubicBezTo>
                    <a:cubicBezTo>
                      <a:pt x="212839" y="223139"/>
                      <a:pt x="217722" y="223139"/>
                      <a:pt x="222606" y="2231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1064">
                <a:extLst>
                  <a:ext uri="{FF2B5EF4-FFF2-40B4-BE49-F238E27FC236}">
                    <a16:creationId xmlns:a16="http://schemas.microsoft.com/office/drawing/2014/main" id="{3301C5F8-3433-3C70-3FA9-6BB7A6D73A6C}"/>
                  </a:ext>
                </a:extLst>
              </p:cNvPr>
              <p:cNvSpPr/>
              <p:nvPr/>
            </p:nvSpPr>
            <p:spPr>
              <a:xfrm>
                <a:off x="3965914" y="2312468"/>
                <a:ext cx="453454" cy="513347"/>
              </a:xfrm>
              <a:custGeom>
                <a:avLst/>
                <a:gdLst>
                  <a:gd name="connsiteX0" fmla="*/ 138503 w 453454"/>
                  <a:gd name="connsiteY0" fmla="*/ 12192 h 513347"/>
                  <a:gd name="connsiteX1" fmla="*/ 175124 w 453454"/>
                  <a:gd name="connsiteY1" fmla="*/ 24384 h 513347"/>
                  <a:gd name="connsiteX2" fmla="*/ 178787 w 453454"/>
                  <a:gd name="connsiteY2" fmla="*/ 26829 h 513347"/>
                  <a:gd name="connsiteX3" fmla="*/ 184890 w 453454"/>
                  <a:gd name="connsiteY3" fmla="*/ 30486 h 513347"/>
                  <a:gd name="connsiteX4" fmla="*/ 236161 w 453454"/>
                  <a:gd name="connsiteY4" fmla="*/ 42678 h 513347"/>
                  <a:gd name="connsiteX5" fmla="*/ 314292 w 453454"/>
                  <a:gd name="connsiteY5" fmla="*/ 109741 h 513347"/>
                  <a:gd name="connsiteX6" fmla="*/ 321614 w 453454"/>
                  <a:gd name="connsiteY6" fmla="*/ 123152 h 513347"/>
                  <a:gd name="connsiteX7" fmla="*/ 325278 w 453454"/>
                  <a:gd name="connsiteY7" fmla="*/ 130474 h 513347"/>
                  <a:gd name="connsiteX8" fmla="*/ 343591 w 453454"/>
                  <a:gd name="connsiteY8" fmla="*/ 163392 h 513347"/>
                  <a:gd name="connsiteX9" fmla="*/ 346030 w 453454"/>
                  <a:gd name="connsiteY9" fmla="*/ 167050 h 513347"/>
                  <a:gd name="connsiteX10" fmla="*/ 352132 w 453454"/>
                  <a:gd name="connsiteY10" fmla="*/ 176803 h 513347"/>
                  <a:gd name="connsiteX11" fmla="*/ 364344 w 453454"/>
                  <a:gd name="connsiteY11" fmla="*/ 182906 h 513347"/>
                  <a:gd name="connsiteX12" fmla="*/ 370446 w 453454"/>
                  <a:gd name="connsiteY12" fmla="*/ 185344 h 513347"/>
                  <a:gd name="connsiteX13" fmla="*/ 391198 w 453454"/>
                  <a:gd name="connsiteY13" fmla="*/ 195098 h 513347"/>
                  <a:gd name="connsiteX14" fmla="*/ 427819 w 453454"/>
                  <a:gd name="connsiteY14" fmla="*/ 221920 h 513347"/>
                  <a:gd name="connsiteX15" fmla="*/ 429038 w 453454"/>
                  <a:gd name="connsiteY15" fmla="*/ 226797 h 513347"/>
                  <a:gd name="connsiteX16" fmla="*/ 421716 w 453454"/>
                  <a:gd name="connsiteY16" fmla="*/ 230454 h 513347"/>
                  <a:gd name="connsiteX17" fmla="*/ 419272 w 453454"/>
                  <a:gd name="connsiteY17" fmla="*/ 230454 h 513347"/>
                  <a:gd name="connsiteX18" fmla="*/ 408286 w 453454"/>
                  <a:gd name="connsiteY18" fmla="*/ 231680 h 513347"/>
                  <a:gd name="connsiteX19" fmla="*/ 397300 w 453454"/>
                  <a:gd name="connsiteY19" fmla="*/ 232899 h 513347"/>
                  <a:gd name="connsiteX20" fmla="*/ 396081 w 453454"/>
                  <a:gd name="connsiteY20" fmla="*/ 232899 h 513347"/>
                  <a:gd name="connsiteX21" fmla="*/ 383870 w 453454"/>
                  <a:gd name="connsiteY21" fmla="*/ 235338 h 513347"/>
                  <a:gd name="connsiteX22" fmla="*/ 400964 w 453454"/>
                  <a:gd name="connsiteY22" fmla="*/ 247530 h 513347"/>
                  <a:gd name="connsiteX23" fmla="*/ 407067 w 453454"/>
                  <a:gd name="connsiteY23" fmla="*/ 251187 h 513347"/>
                  <a:gd name="connsiteX24" fmla="*/ 430263 w 453454"/>
                  <a:gd name="connsiteY24" fmla="*/ 269475 h 513347"/>
                  <a:gd name="connsiteX25" fmla="*/ 433921 w 453454"/>
                  <a:gd name="connsiteY25" fmla="*/ 271914 h 513347"/>
                  <a:gd name="connsiteX26" fmla="*/ 437585 w 453454"/>
                  <a:gd name="connsiteY26" fmla="*/ 274352 h 513347"/>
                  <a:gd name="connsiteX27" fmla="*/ 440030 w 453454"/>
                  <a:gd name="connsiteY27" fmla="*/ 276791 h 513347"/>
                  <a:gd name="connsiteX28" fmla="*/ 441249 w 453454"/>
                  <a:gd name="connsiteY28" fmla="*/ 280448 h 513347"/>
                  <a:gd name="connsiteX29" fmla="*/ 440030 w 453454"/>
                  <a:gd name="connsiteY29" fmla="*/ 287770 h 513347"/>
                  <a:gd name="connsiteX30" fmla="*/ 435147 w 453454"/>
                  <a:gd name="connsiteY30" fmla="*/ 301181 h 513347"/>
                  <a:gd name="connsiteX31" fmla="*/ 435147 w 453454"/>
                  <a:gd name="connsiteY31" fmla="*/ 475546 h 513347"/>
                  <a:gd name="connsiteX32" fmla="*/ 431483 w 453454"/>
                  <a:gd name="connsiteY32" fmla="*/ 477984 h 513347"/>
                  <a:gd name="connsiteX33" fmla="*/ 335044 w 453454"/>
                  <a:gd name="connsiteY33" fmla="*/ 499936 h 513347"/>
                  <a:gd name="connsiteX34" fmla="*/ 236161 w 453454"/>
                  <a:gd name="connsiteY34" fmla="*/ 477984 h 513347"/>
                  <a:gd name="connsiteX35" fmla="*/ 234941 w 453454"/>
                  <a:gd name="connsiteY35" fmla="*/ 475546 h 513347"/>
                  <a:gd name="connsiteX36" fmla="*/ 234941 w 453454"/>
                  <a:gd name="connsiteY36" fmla="*/ 418237 h 513347"/>
                  <a:gd name="connsiteX37" fmla="*/ 84787 w 453454"/>
                  <a:gd name="connsiteY37" fmla="*/ 418237 h 513347"/>
                  <a:gd name="connsiteX38" fmla="*/ 27414 w 453454"/>
                  <a:gd name="connsiteY38" fmla="*/ 391414 h 513347"/>
                  <a:gd name="connsiteX39" fmla="*/ 11545 w 453454"/>
                  <a:gd name="connsiteY39" fmla="*/ 331661 h 513347"/>
                  <a:gd name="connsiteX40" fmla="*/ 53050 w 453454"/>
                  <a:gd name="connsiteY40" fmla="*/ 270694 h 513347"/>
                  <a:gd name="connsiteX41" fmla="*/ 79904 w 453454"/>
                  <a:gd name="connsiteY41" fmla="*/ 260941 h 513347"/>
                  <a:gd name="connsiteX42" fmla="*/ 127517 w 453454"/>
                  <a:gd name="connsiteY42" fmla="*/ 213386 h 513347"/>
                  <a:gd name="connsiteX43" fmla="*/ 150707 w 453454"/>
                  <a:gd name="connsiteY43" fmla="*/ 209728 h 513347"/>
                  <a:gd name="connsiteX44" fmla="*/ 209306 w 453454"/>
                  <a:gd name="connsiteY44" fmla="*/ 236557 h 513347"/>
                  <a:gd name="connsiteX45" fmla="*/ 225175 w 453454"/>
                  <a:gd name="connsiteY45" fmla="*/ 235338 h 513347"/>
                  <a:gd name="connsiteX46" fmla="*/ 263021 w 453454"/>
                  <a:gd name="connsiteY46" fmla="*/ 247530 h 513347"/>
                  <a:gd name="connsiteX47" fmla="*/ 263021 w 453454"/>
                  <a:gd name="connsiteY47" fmla="*/ 231680 h 513347"/>
                  <a:gd name="connsiteX48" fmla="*/ 237386 w 453454"/>
                  <a:gd name="connsiteY48" fmla="*/ 215824 h 513347"/>
                  <a:gd name="connsiteX49" fmla="*/ 219072 w 453454"/>
                  <a:gd name="connsiteY49" fmla="*/ 196317 h 513347"/>
                  <a:gd name="connsiteX50" fmla="*/ 212970 w 453454"/>
                  <a:gd name="connsiteY50" fmla="*/ 185344 h 513347"/>
                  <a:gd name="connsiteX51" fmla="*/ 211751 w 453454"/>
                  <a:gd name="connsiteY51" fmla="*/ 182906 h 513347"/>
                  <a:gd name="connsiteX52" fmla="*/ 211751 w 453454"/>
                  <a:gd name="connsiteY52" fmla="*/ 184125 h 513347"/>
                  <a:gd name="connsiteX53" fmla="*/ 211751 w 453454"/>
                  <a:gd name="connsiteY53" fmla="*/ 186563 h 513347"/>
                  <a:gd name="connsiteX54" fmla="*/ 210525 w 453454"/>
                  <a:gd name="connsiteY54" fmla="*/ 193878 h 513347"/>
                  <a:gd name="connsiteX55" fmla="*/ 199540 w 453454"/>
                  <a:gd name="connsiteY55" fmla="*/ 207290 h 513347"/>
                  <a:gd name="connsiteX56" fmla="*/ 194656 w 453454"/>
                  <a:gd name="connsiteY56" fmla="*/ 208509 h 513347"/>
                  <a:gd name="connsiteX57" fmla="*/ 176349 w 453454"/>
                  <a:gd name="connsiteY57" fmla="*/ 196317 h 513347"/>
                  <a:gd name="connsiteX58" fmla="*/ 167802 w 453454"/>
                  <a:gd name="connsiteY58" fmla="*/ 139008 h 513347"/>
                  <a:gd name="connsiteX59" fmla="*/ 171466 w 453454"/>
                  <a:gd name="connsiteY59" fmla="*/ 126810 h 513347"/>
                  <a:gd name="connsiteX60" fmla="*/ 172685 w 453454"/>
                  <a:gd name="connsiteY60" fmla="*/ 124371 h 513347"/>
                  <a:gd name="connsiteX61" fmla="*/ 175124 w 453454"/>
                  <a:gd name="connsiteY61" fmla="*/ 119494 h 513347"/>
                  <a:gd name="connsiteX62" fmla="*/ 172685 w 453454"/>
                  <a:gd name="connsiteY62" fmla="*/ 115837 h 513347"/>
                  <a:gd name="connsiteX63" fmla="*/ 170240 w 453454"/>
                  <a:gd name="connsiteY63" fmla="*/ 113398 h 513347"/>
                  <a:gd name="connsiteX64" fmla="*/ 161700 w 453454"/>
                  <a:gd name="connsiteY64" fmla="*/ 101206 h 513347"/>
                  <a:gd name="connsiteX65" fmla="*/ 153152 w 453454"/>
                  <a:gd name="connsiteY65" fmla="*/ 81699 h 513347"/>
                  <a:gd name="connsiteX66" fmla="*/ 150707 w 453454"/>
                  <a:gd name="connsiteY66" fmla="*/ 75597 h 513347"/>
                  <a:gd name="connsiteX67" fmla="*/ 149488 w 453454"/>
                  <a:gd name="connsiteY67" fmla="*/ 70720 h 513347"/>
                  <a:gd name="connsiteX68" fmla="*/ 148269 w 453454"/>
                  <a:gd name="connsiteY68" fmla="*/ 65843 h 513347"/>
                  <a:gd name="connsiteX69" fmla="*/ 139722 w 453454"/>
                  <a:gd name="connsiteY69" fmla="*/ 54870 h 513347"/>
                  <a:gd name="connsiteX70" fmla="*/ 137284 w 453454"/>
                  <a:gd name="connsiteY70" fmla="*/ 52432 h 513347"/>
                  <a:gd name="connsiteX71" fmla="*/ 133619 w 453454"/>
                  <a:gd name="connsiteY71" fmla="*/ 48775 h 513347"/>
                  <a:gd name="connsiteX72" fmla="*/ 122634 w 453454"/>
                  <a:gd name="connsiteY72" fmla="*/ 21946 h 513347"/>
                  <a:gd name="connsiteX73" fmla="*/ 132400 w 453454"/>
                  <a:gd name="connsiteY73" fmla="*/ 13411 h 513347"/>
                  <a:gd name="connsiteX74" fmla="*/ 138503 w 453454"/>
                  <a:gd name="connsiteY74" fmla="*/ 12192 h 513347"/>
                  <a:gd name="connsiteX75" fmla="*/ 138503 w 453454"/>
                  <a:gd name="connsiteY75" fmla="*/ 0 h 513347"/>
                  <a:gd name="connsiteX76" fmla="*/ 126298 w 453454"/>
                  <a:gd name="connsiteY76" fmla="*/ 1219 h 513347"/>
                  <a:gd name="connsiteX77" fmla="*/ 109203 w 453454"/>
                  <a:gd name="connsiteY77" fmla="*/ 17069 h 513347"/>
                  <a:gd name="connsiteX78" fmla="*/ 121415 w 453454"/>
                  <a:gd name="connsiteY78" fmla="*/ 57309 h 513347"/>
                  <a:gd name="connsiteX79" fmla="*/ 122634 w 453454"/>
                  <a:gd name="connsiteY79" fmla="*/ 58528 h 513347"/>
                  <a:gd name="connsiteX80" fmla="*/ 123853 w 453454"/>
                  <a:gd name="connsiteY80" fmla="*/ 60966 h 513347"/>
                  <a:gd name="connsiteX81" fmla="*/ 126298 w 453454"/>
                  <a:gd name="connsiteY81" fmla="*/ 63405 h 513347"/>
                  <a:gd name="connsiteX82" fmla="*/ 132400 w 453454"/>
                  <a:gd name="connsiteY82" fmla="*/ 71939 h 513347"/>
                  <a:gd name="connsiteX83" fmla="*/ 133619 w 453454"/>
                  <a:gd name="connsiteY83" fmla="*/ 74378 h 513347"/>
                  <a:gd name="connsiteX84" fmla="*/ 136064 w 453454"/>
                  <a:gd name="connsiteY84" fmla="*/ 81699 h 513347"/>
                  <a:gd name="connsiteX85" fmla="*/ 138503 w 453454"/>
                  <a:gd name="connsiteY85" fmla="*/ 87795 h 513347"/>
                  <a:gd name="connsiteX86" fmla="*/ 148269 w 453454"/>
                  <a:gd name="connsiteY86" fmla="*/ 108522 h 513347"/>
                  <a:gd name="connsiteX87" fmla="*/ 158036 w 453454"/>
                  <a:gd name="connsiteY87" fmla="*/ 121933 h 513347"/>
                  <a:gd name="connsiteX88" fmla="*/ 154371 w 453454"/>
                  <a:gd name="connsiteY88" fmla="*/ 135350 h 513347"/>
                  <a:gd name="connsiteX89" fmla="*/ 161700 w 453454"/>
                  <a:gd name="connsiteY89" fmla="*/ 196317 h 513347"/>
                  <a:gd name="connsiteX90" fmla="*/ 150707 w 453454"/>
                  <a:gd name="connsiteY90" fmla="*/ 195098 h 513347"/>
                  <a:gd name="connsiteX91" fmla="*/ 125072 w 453454"/>
                  <a:gd name="connsiteY91" fmla="*/ 198755 h 513347"/>
                  <a:gd name="connsiteX92" fmla="*/ 71363 w 453454"/>
                  <a:gd name="connsiteY92" fmla="*/ 247530 h 513347"/>
                  <a:gd name="connsiteX93" fmla="*/ 48166 w 453454"/>
                  <a:gd name="connsiteY93" fmla="*/ 259722 h 513347"/>
                  <a:gd name="connsiteX94" fmla="*/ 560 w 453454"/>
                  <a:gd name="connsiteY94" fmla="*/ 329223 h 513347"/>
                  <a:gd name="connsiteX95" fmla="*/ 560 w 453454"/>
                  <a:gd name="connsiteY95" fmla="*/ 330442 h 513347"/>
                  <a:gd name="connsiteX96" fmla="*/ 560 w 453454"/>
                  <a:gd name="connsiteY96" fmla="*/ 331661 h 513347"/>
                  <a:gd name="connsiteX97" fmla="*/ 20093 w 453454"/>
                  <a:gd name="connsiteY97" fmla="*/ 398730 h 513347"/>
                  <a:gd name="connsiteX98" fmla="*/ 86013 w 453454"/>
                  <a:gd name="connsiteY98" fmla="*/ 429210 h 513347"/>
                  <a:gd name="connsiteX99" fmla="*/ 223956 w 453454"/>
                  <a:gd name="connsiteY99" fmla="*/ 429210 h 513347"/>
                  <a:gd name="connsiteX100" fmla="*/ 223956 w 453454"/>
                  <a:gd name="connsiteY100" fmla="*/ 475546 h 513347"/>
                  <a:gd name="connsiteX101" fmla="*/ 223956 w 453454"/>
                  <a:gd name="connsiteY101" fmla="*/ 480422 h 513347"/>
                  <a:gd name="connsiteX102" fmla="*/ 226394 w 453454"/>
                  <a:gd name="connsiteY102" fmla="*/ 484080 h 513347"/>
                  <a:gd name="connsiteX103" fmla="*/ 228839 w 453454"/>
                  <a:gd name="connsiteY103" fmla="*/ 486519 h 513347"/>
                  <a:gd name="connsiteX104" fmla="*/ 336263 w 453454"/>
                  <a:gd name="connsiteY104" fmla="*/ 513347 h 513347"/>
                  <a:gd name="connsiteX105" fmla="*/ 440030 w 453454"/>
                  <a:gd name="connsiteY105" fmla="*/ 490183 h 513347"/>
                  <a:gd name="connsiteX106" fmla="*/ 443688 w 453454"/>
                  <a:gd name="connsiteY106" fmla="*/ 487744 h 513347"/>
                  <a:gd name="connsiteX107" fmla="*/ 448571 w 453454"/>
                  <a:gd name="connsiteY107" fmla="*/ 484080 h 513347"/>
                  <a:gd name="connsiteX108" fmla="*/ 448571 w 453454"/>
                  <a:gd name="connsiteY108" fmla="*/ 477984 h 513347"/>
                  <a:gd name="connsiteX109" fmla="*/ 448571 w 453454"/>
                  <a:gd name="connsiteY109" fmla="*/ 303619 h 513347"/>
                  <a:gd name="connsiteX110" fmla="*/ 452235 w 453454"/>
                  <a:gd name="connsiteY110" fmla="*/ 291427 h 513347"/>
                  <a:gd name="connsiteX111" fmla="*/ 453454 w 453454"/>
                  <a:gd name="connsiteY111" fmla="*/ 280448 h 513347"/>
                  <a:gd name="connsiteX112" fmla="*/ 451016 w 453454"/>
                  <a:gd name="connsiteY112" fmla="*/ 271914 h 513347"/>
                  <a:gd name="connsiteX113" fmla="*/ 446132 w 453454"/>
                  <a:gd name="connsiteY113" fmla="*/ 265818 h 513347"/>
                  <a:gd name="connsiteX114" fmla="*/ 442469 w 453454"/>
                  <a:gd name="connsiteY114" fmla="*/ 263379 h 513347"/>
                  <a:gd name="connsiteX115" fmla="*/ 438805 w 453454"/>
                  <a:gd name="connsiteY115" fmla="*/ 260941 h 513347"/>
                  <a:gd name="connsiteX116" fmla="*/ 416833 w 453454"/>
                  <a:gd name="connsiteY116" fmla="*/ 242653 h 513347"/>
                  <a:gd name="connsiteX117" fmla="*/ 421716 w 453454"/>
                  <a:gd name="connsiteY117" fmla="*/ 241434 h 513347"/>
                  <a:gd name="connsiteX118" fmla="*/ 424155 w 453454"/>
                  <a:gd name="connsiteY118" fmla="*/ 241434 h 513347"/>
                  <a:gd name="connsiteX119" fmla="*/ 441249 w 453454"/>
                  <a:gd name="connsiteY119" fmla="*/ 230454 h 513347"/>
                  <a:gd name="connsiteX120" fmla="*/ 436366 w 453454"/>
                  <a:gd name="connsiteY120" fmla="*/ 213386 h 513347"/>
                  <a:gd name="connsiteX121" fmla="*/ 396081 w 453454"/>
                  <a:gd name="connsiteY121" fmla="*/ 184125 h 513347"/>
                  <a:gd name="connsiteX122" fmla="*/ 374110 w 453454"/>
                  <a:gd name="connsiteY122" fmla="*/ 174365 h 513347"/>
                  <a:gd name="connsiteX123" fmla="*/ 366782 w 453454"/>
                  <a:gd name="connsiteY123" fmla="*/ 171926 h 513347"/>
                  <a:gd name="connsiteX124" fmla="*/ 360679 w 453454"/>
                  <a:gd name="connsiteY124" fmla="*/ 169488 h 513347"/>
                  <a:gd name="connsiteX125" fmla="*/ 357015 w 453454"/>
                  <a:gd name="connsiteY125" fmla="*/ 163392 h 513347"/>
                  <a:gd name="connsiteX126" fmla="*/ 354577 w 453454"/>
                  <a:gd name="connsiteY126" fmla="*/ 158515 h 513347"/>
                  <a:gd name="connsiteX127" fmla="*/ 337482 w 453454"/>
                  <a:gd name="connsiteY127" fmla="*/ 126810 h 513347"/>
                  <a:gd name="connsiteX128" fmla="*/ 333825 w 453454"/>
                  <a:gd name="connsiteY128" fmla="*/ 119494 h 513347"/>
                  <a:gd name="connsiteX129" fmla="*/ 325278 w 453454"/>
                  <a:gd name="connsiteY129" fmla="*/ 104864 h 513347"/>
                  <a:gd name="connsiteX130" fmla="*/ 243489 w 453454"/>
                  <a:gd name="connsiteY130" fmla="*/ 34144 h 513347"/>
                  <a:gd name="connsiteX131" fmla="*/ 189773 w 453454"/>
                  <a:gd name="connsiteY131" fmla="*/ 20726 h 513347"/>
                  <a:gd name="connsiteX132" fmla="*/ 188554 w 453454"/>
                  <a:gd name="connsiteY132" fmla="*/ 19507 h 513347"/>
                  <a:gd name="connsiteX133" fmla="*/ 182452 w 453454"/>
                  <a:gd name="connsiteY133" fmla="*/ 15850 h 513347"/>
                  <a:gd name="connsiteX134" fmla="*/ 138503 w 453454"/>
                  <a:gd name="connsiteY134" fmla="*/ 0 h 513347"/>
                  <a:gd name="connsiteX135" fmla="*/ 206868 w 453454"/>
                  <a:gd name="connsiteY135" fmla="*/ 217043 h 513347"/>
                  <a:gd name="connsiteX136" fmla="*/ 214189 w 453454"/>
                  <a:gd name="connsiteY136" fmla="*/ 209728 h 513347"/>
                  <a:gd name="connsiteX137" fmla="*/ 226394 w 453454"/>
                  <a:gd name="connsiteY137" fmla="*/ 221920 h 513347"/>
                  <a:gd name="connsiteX138" fmla="*/ 225175 w 453454"/>
                  <a:gd name="connsiteY138" fmla="*/ 221920 h 513347"/>
                  <a:gd name="connsiteX139" fmla="*/ 212970 w 453454"/>
                  <a:gd name="connsiteY139" fmla="*/ 223139 h 513347"/>
                  <a:gd name="connsiteX140" fmla="*/ 206868 w 453454"/>
                  <a:gd name="connsiteY140" fmla="*/ 217043 h 513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</a:cxnLst>
                <a:rect l="l" t="t" r="r" b="b"/>
                <a:pathLst>
                  <a:path w="453454" h="513347">
                    <a:moveTo>
                      <a:pt x="138503" y="12192"/>
                    </a:moveTo>
                    <a:cubicBezTo>
                      <a:pt x="151933" y="12192"/>
                      <a:pt x="167802" y="19507"/>
                      <a:pt x="175124" y="24384"/>
                    </a:cubicBezTo>
                    <a:cubicBezTo>
                      <a:pt x="176349" y="25603"/>
                      <a:pt x="177568" y="25603"/>
                      <a:pt x="178787" y="26829"/>
                    </a:cubicBezTo>
                    <a:cubicBezTo>
                      <a:pt x="180007" y="28048"/>
                      <a:pt x="182452" y="29267"/>
                      <a:pt x="184890" y="30486"/>
                    </a:cubicBezTo>
                    <a:cubicBezTo>
                      <a:pt x="201985" y="30486"/>
                      <a:pt x="220292" y="34144"/>
                      <a:pt x="236161" y="42678"/>
                    </a:cubicBezTo>
                    <a:cubicBezTo>
                      <a:pt x="266679" y="58528"/>
                      <a:pt x="293540" y="81699"/>
                      <a:pt x="314292" y="109741"/>
                    </a:cubicBezTo>
                    <a:cubicBezTo>
                      <a:pt x="316730" y="114618"/>
                      <a:pt x="319175" y="118275"/>
                      <a:pt x="321614" y="123152"/>
                    </a:cubicBezTo>
                    <a:cubicBezTo>
                      <a:pt x="322833" y="125590"/>
                      <a:pt x="324059" y="128029"/>
                      <a:pt x="325278" y="130474"/>
                    </a:cubicBezTo>
                    <a:cubicBezTo>
                      <a:pt x="331380" y="142666"/>
                      <a:pt x="337482" y="153638"/>
                      <a:pt x="343591" y="163392"/>
                    </a:cubicBezTo>
                    <a:cubicBezTo>
                      <a:pt x="344811" y="164611"/>
                      <a:pt x="344811" y="165830"/>
                      <a:pt x="346030" y="167050"/>
                    </a:cubicBezTo>
                    <a:cubicBezTo>
                      <a:pt x="347249" y="170707"/>
                      <a:pt x="349694" y="174365"/>
                      <a:pt x="352132" y="176803"/>
                    </a:cubicBezTo>
                    <a:cubicBezTo>
                      <a:pt x="355796" y="179242"/>
                      <a:pt x="359460" y="181686"/>
                      <a:pt x="364344" y="182906"/>
                    </a:cubicBezTo>
                    <a:cubicBezTo>
                      <a:pt x="366782" y="184125"/>
                      <a:pt x="369227" y="184125"/>
                      <a:pt x="370446" y="185344"/>
                    </a:cubicBezTo>
                    <a:cubicBezTo>
                      <a:pt x="377768" y="189002"/>
                      <a:pt x="385095" y="191440"/>
                      <a:pt x="391198" y="195098"/>
                    </a:cubicBezTo>
                    <a:cubicBezTo>
                      <a:pt x="404628" y="202413"/>
                      <a:pt x="418053" y="210947"/>
                      <a:pt x="427819" y="221920"/>
                    </a:cubicBezTo>
                    <a:cubicBezTo>
                      <a:pt x="429038" y="223139"/>
                      <a:pt x="430263" y="225578"/>
                      <a:pt x="429038" y="226797"/>
                    </a:cubicBezTo>
                    <a:cubicBezTo>
                      <a:pt x="427819" y="229235"/>
                      <a:pt x="424155" y="229235"/>
                      <a:pt x="421716" y="230454"/>
                    </a:cubicBezTo>
                    <a:lnTo>
                      <a:pt x="419272" y="230454"/>
                    </a:lnTo>
                    <a:cubicBezTo>
                      <a:pt x="415614" y="231680"/>
                      <a:pt x="411950" y="231680"/>
                      <a:pt x="408286" y="231680"/>
                    </a:cubicBezTo>
                    <a:cubicBezTo>
                      <a:pt x="404628" y="231680"/>
                      <a:pt x="400964" y="232899"/>
                      <a:pt x="397300" y="232899"/>
                    </a:cubicBezTo>
                    <a:lnTo>
                      <a:pt x="396081" y="232899"/>
                    </a:lnTo>
                    <a:cubicBezTo>
                      <a:pt x="392417" y="234118"/>
                      <a:pt x="387534" y="235338"/>
                      <a:pt x="383870" y="235338"/>
                    </a:cubicBezTo>
                    <a:cubicBezTo>
                      <a:pt x="386315" y="240214"/>
                      <a:pt x="394862" y="243872"/>
                      <a:pt x="400964" y="247530"/>
                    </a:cubicBezTo>
                    <a:cubicBezTo>
                      <a:pt x="403403" y="248749"/>
                      <a:pt x="405847" y="249968"/>
                      <a:pt x="407067" y="251187"/>
                    </a:cubicBezTo>
                    <a:cubicBezTo>
                      <a:pt x="415614" y="256064"/>
                      <a:pt x="422936" y="262160"/>
                      <a:pt x="430263" y="269475"/>
                    </a:cubicBezTo>
                    <a:lnTo>
                      <a:pt x="433921" y="271914"/>
                    </a:lnTo>
                    <a:cubicBezTo>
                      <a:pt x="435147" y="273133"/>
                      <a:pt x="437585" y="274352"/>
                      <a:pt x="437585" y="274352"/>
                    </a:cubicBezTo>
                    <a:cubicBezTo>
                      <a:pt x="437585" y="274352"/>
                      <a:pt x="440030" y="275571"/>
                      <a:pt x="440030" y="276791"/>
                    </a:cubicBezTo>
                    <a:cubicBezTo>
                      <a:pt x="440030" y="278010"/>
                      <a:pt x="441249" y="279229"/>
                      <a:pt x="441249" y="280448"/>
                    </a:cubicBezTo>
                    <a:cubicBezTo>
                      <a:pt x="441249" y="282893"/>
                      <a:pt x="441249" y="286551"/>
                      <a:pt x="440030" y="287770"/>
                    </a:cubicBezTo>
                    <a:cubicBezTo>
                      <a:pt x="438805" y="291427"/>
                      <a:pt x="435147" y="301181"/>
                      <a:pt x="435147" y="301181"/>
                    </a:cubicBezTo>
                    <a:lnTo>
                      <a:pt x="435147" y="475546"/>
                    </a:lnTo>
                    <a:lnTo>
                      <a:pt x="431483" y="477984"/>
                    </a:lnTo>
                    <a:cubicBezTo>
                      <a:pt x="430263" y="479203"/>
                      <a:pt x="402184" y="499936"/>
                      <a:pt x="335044" y="499936"/>
                    </a:cubicBezTo>
                    <a:cubicBezTo>
                      <a:pt x="258138" y="499936"/>
                      <a:pt x="238605" y="479203"/>
                      <a:pt x="236161" y="477984"/>
                    </a:cubicBezTo>
                    <a:lnTo>
                      <a:pt x="234941" y="475546"/>
                    </a:lnTo>
                    <a:lnTo>
                      <a:pt x="234941" y="418237"/>
                    </a:lnTo>
                    <a:lnTo>
                      <a:pt x="84787" y="418237"/>
                    </a:lnTo>
                    <a:cubicBezTo>
                      <a:pt x="59152" y="415799"/>
                      <a:pt x="40845" y="407264"/>
                      <a:pt x="27414" y="391414"/>
                    </a:cubicBezTo>
                    <a:cubicBezTo>
                      <a:pt x="7881" y="365805"/>
                      <a:pt x="11545" y="334106"/>
                      <a:pt x="11545" y="331661"/>
                    </a:cubicBezTo>
                    <a:cubicBezTo>
                      <a:pt x="17648" y="296304"/>
                      <a:pt x="37181" y="279229"/>
                      <a:pt x="53050" y="270694"/>
                    </a:cubicBezTo>
                    <a:cubicBezTo>
                      <a:pt x="61597" y="265818"/>
                      <a:pt x="70144" y="263379"/>
                      <a:pt x="79904" y="260941"/>
                    </a:cubicBezTo>
                    <a:cubicBezTo>
                      <a:pt x="93335" y="221920"/>
                      <a:pt x="122634" y="214605"/>
                      <a:pt x="127517" y="213386"/>
                    </a:cubicBezTo>
                    <a:cubicBezTo>
                      <a:pt x="134838" y="210947"/>
                      <a:pt x="142167" y="209728"/>
                      <a:pt x="150707" y="209728"/>
                    </a:cubicBezTo>
                    <a:cubicBezTo>
                      <a:pt x="172685" y="209728"/>
                      <a:pt x="194656" y="219482"/>
                      <a:pt x="209306" y="236557"/>
                    </a:cubicBezTo>
                    <a:cubicBezTo>
                      <a:pt x="215409" y="235338"/>
                      <a:pt x="220292" y="235338"/>
                      <a:pt x="225175" y="235338"/>
                    </a:cubicBezTo>
                    <a:cubicBezTo>
                      <a:pt x="241044" y="235338"/>
                      <a:pt x="253255" y="240214"/>
                      <a:pt x="263021" y="247530"/>
                    </a:cubicBezTo>
                    <a:lnTo>
                      <a:pt x="263021" y="231680"/>
                    </a:lnTo>
                    <a:cubicBezTo>
                      <a:pt x="254474" y="229235"/>
                      <a:pt x="244708" y="221920"/>
                      <a:pt x="237386" y="215824"/>
                    </a:cubicBezTo>
                    <a:cubicBezTo>
                      <a:pt x="230058" y="209728"/>
                      <a:pt x="223956" y="203632"/>
                      <a:pt x="219072" y="196317"/>
                    </a:cubicBezTo>
                    <a:cubicBezTo>
                      <a:pt x="216628" y="192659"/>
                      <a:pt x="214189" y="189002"/>
                      <a:pt x="212970" y="185344"/>
                    </a:cubicBezTo>
                    <a:lnTo>
                      <a:pt x="211751" y="182906"/>
                    </a:lnTo>
                    <a:lnTo>
                      <a:pt x="211751" y="184125"/>
                    </a:lnTo>
                    <a:cubicBezTo>
                      <a:pt x="211751" y="185344"/>
                      <a:pt x="211751" y="185344"/>
                      <a:pt x="211751" y="186563"/>
                    </a:cubicBezTo>
                    <a:cubicBezTo>
                      <a:pt x="211751" y="189002"/>
                      <a:pt x="210525" y="191440"/>
                      <a:pt x="210525" y="193878"/>
                    </a:cubicBezTo>
                    <a:cubicBezTo>
                      <a:pt x="206868" y="198755"/>
                      <a:pt x="206868" y="204851"/>
                      <a:pt x="199540" y="207290"/>
                    </a:cubicBezTo>
                    <a:cubicBezTo>
                      <a:pt x="198320" y="207290"/>
                      <a:pt x="195876" y="208509"/>
                      <a:pt x="194656" y="208509"/>
                    </a:cubicBezTo>
                    <a:cubicBezTo>
                      <a:pt x="188554" y="208509"/>
                      <a:pt x="182452" y="204851"/>
                      <a:pt x="176349" y="196317"/>
                    </a:cubicBezTo>
                    <a:cubicBezTo>
                      <a:pt x="162919" y="179242"/>
                      <a:pt x="164138" y="154858"/>
                      <a:pt x="167802" y="139008"/>
                    </a:cubicBezTo>
                    <a:cubicBezTo>
                      <a:pt x="169021" y="135350"/>
                      <a:pt x="170240" y="130474"/>
                      <a:pt x="171466" y="126810"/>
                    </a:cubicBezTo>
                    <a:cubicBezTo>
                      <a:pt x="171466" y="125590"/>
                      <a:pt x="172685" y="125590"/>
                      <a:pt x="172685" y="124371"/>
                    </a:cubicBezTo>
                    <a:cubicBezTo>
                      <a:pt x="173904" y="123152"/>
                      <a:pt x="173904" y="120714"/>
                      <a:pt x="175124" y="119494"/>
                    </a:cubicBezTo>
                    <a:cubicBezTo>
                      <a:pt x="175124" y="118275"/>
                      <a:pt x="173904" y="117056"/>
                      <a:pt x="172685" y="115837"/>
                    </a:cubicBezTo>
                    <a:cubicBezTo>
                      <a:pt x="171466" y="114618"/>
                      <a:pt x="171466" y="114618"/>
                      <a:pt x="170240" y="113398"/>
                    </a:cubicBezTo>
                    <a:cubicBezTo>
                      <a:pt x="167802" y="109741"/>
                      <a:pt x="164138" y="106083"/>
                      <a:pt x="161700" y="101206"/>
                    </a:cubicBezTo>
                    <a:cubicBezTo>
                      <a:pt x="158036" y="95110"/>
                      <a:pt x="155591" y="89014"/>
                      <a:pt x="153152" y="81699"/>
                    </a:cubicBezTo>
                    <a:lnTo>
                      <a:pt x="150707" y="75597"/>
                    </a:lnTo>
                    <a:cubicBezTo>
                      <a:pt x="149488" y="74378"/>
                      <a:pt x="149488" y="71939"/>
                      <a:pt x="149488" y="70720"/>
                    </a:cubicBezTo>
                    <a:cubicBezTo>
                      <a:pt x="149488" y="69501"/>
                      <a:pt x="148269" y="67062"/>
                      <a:pt x="148269" y="65843"/>
                    </a:cubicBezTo>
                    <a:cubicBezTo>
                      <a:pt x="145831" y="62186"/>
                      <a:pt x="143386" y="58528"/>
                      <a:pt x="139722" y="54870"/>
                    </a:cubicBezTo>
                    <a:cubicBezTo>
                      <a:pt x="138503" y="53651"/>
                      <a:pt x="138503" y="53651"/>
                      <a:pt x="137284" y="52432"/>
                    </a:cubicBezTo>
                    <a:cubicBezTo>
                      <a:pt x="136064" y="51213"/>
                      <a:pt x="134838" y="49994"/>
                      <a:pt x="133619" y="48775"/>
                    </a:cubicBezTo>
                    <a:cubicBezTo>
                      <a:pt x="127517" y="42678"/>
                      <a:pt x="117751" y="31706"/>
                      <a:pt x="122634" y="21946"/>
                    </a:cubicBezTo>
                    <a:cubicBezTo>
                      <a:pt x="125072" y="17069"/>
                      <a:pt x="128736" y="14630"/>
                      <a:pt x="132400" y="13411"/>
                    </a:cubicBezTo>
                    <a:cubicBezTo>
                      <a:pt x="133619" y="12192"/>
                      <a:pt x="136064" y="12192"/>
                      <a:pt x="138503" y="12192"/>
                    </a:cubicBezTo>
                    <a:close/>
                    <a:moveTo>
                      <a:pt x="138503" y="0"/>
                    </a:moveTo>
                    <a:cubicBezTo>
                      <a:pt x="133619" y="0"/>
                      <a:pt x="129955" y="1219"/>
                      <a:pt x="126298" y="1219"/>
                    </a:cubicBezTo>
                    <a:cubicBezTo>
                      <a:pt x="118970" y="3658"/>
                      <a:pt x="112868" y="9754"/>
                      <a:pt x="109203" y="17069"/>
                    </a:cubicBezTo>
                    <a:cubicBezTo>
                      <a:pt x="100662" y="35363"/>
                      <a:pt x="115306" y="49994"/>
                      <a:pt x="121415" y="57309"/>
                    </a:cubicBezTo>
                    <a:lnTo>
                      <a:pt x="122634" y="58528"/>
                    </a:lnTo>
                    <a:cubicBezTo>
                      <a:pt x="123853" y="59747"/>
                      <a:pt x="123853" y="59747"/>
                      <a:pt x="123853" y="60966"/>
                    </a:cubicBezTo>
                    <a:cubicBezTo>
                      <a:pt x="125072" y="62186"/>
                      <a:pt x="125072" y="63405"/>
                      <a:pt x="126298" y="63405"/>
                    </a:cubicBezTo>
                    <a:cubicBezTo>
                      <a:pt x="128736" y="65843"/>
                      <a:pt x="131181" y="68282"/>
                      <a:pt x="132400" y="71939"/>
                    </a:cubicBezTo>
                    <a:cubicBezTo>
                      <a:pt x="132400" y="73158"/>
                      <a:pt x="133619" y="73158"/>
                      <a:pt x="133619" y="74378"/>
                    </a:cubicBezTo>
                    <a:cubicBezTo>
                      <a:pt x="134838" y="76816"/>
                      <a:pt x="134838" y="79261"/>
                      <a:pt x="136064" y="81699"/>
                    </a:cubicBezTo>
                    <a:lnTo>
                      <a:pt x="138503" y="87795"/>
                    </a:lnTo>
                    <a:cubicBezTo>
                      <a:pt x="140947" y="95110"/>
                      <a:pt x="144605" y="101206"/>
                      <a:pt x="148269" y="108522"/>
                    </a:cubicBezTo>
                    <a:cubicBezTo>
                      <a:pt x="150707" y="113398"/>
                      <a:pt x="154371" y="118275"/>
                      <a:pt x="158036" y="121933"/>
                    </a:cubicBezTo>
                    <a:cubicBezTo>
                      <a:pt x="156816" y="126810"/>
                      <a:pt x="155591" y="131693"/>
                      <a:pt x="154371" y="135350"/>
                    </a:cubicBezTo>
                    <a:cubicBezTo>
                      <a:pt x="150707" y="152419"/>
                      <a:pt x="149488" y="176803"/>
                      <a:pt x="161700" y="196317"/>
                    </a:cubicBezTo>
                    <a:cubicBezTo>
                      <a:pt x="158036" y="196317"/>
                      <a:pt x="154371" y="195098"/>
                      <a:pt x="150707" y="195098"/>
                    </a:cubicBezTo>
                    <a:cubicBezTo>
                      <a:pt x="142167" y="195098"/>
                      <a:pt x="133619" y="196317"/>
                      <a:pt x="125072" y="198755"/>
                    </a:cubicBezTo>
                    <a:cubicBezTo>
                      <a:pt x="117751" y="199974"/>
                      <a:pt x="87232" y="209728"/>
                      <a:pt x="71363" y="247530"/>
                    </a:cubicBezTo>
                    <a:cubicBezTo>
                      <a:pt x="64035" y="252406"/>
                      <a:pt x="55494" y="256064"/>
                      <a:pt x="48166" y="259722"/>
                    </a:cubicBezTo>
                    <a:cubicBezTo>
                      <a:pt x="29859" y="269475"/>
                      <a:pt x="6662" y="290208"/>
                      <a:pt x="560" y="329223"/>
                    </a:cubicBezTo>
                    <a:lnTo>
                      <a:pt x="560" y="330442"/>
                    </a:lnTo>
                    <a:lnTo>
                      <a:pt x="560" y="331661"/>
                    </a:lnTo>
                    <a:cubicBezTo>
                      <a:pt x="-659" y="337763"/>
                      <a:pt x="-1885" y="371901"/>
                      <a:pt x="20093" y="398730"/>
                    </a:cubicBezTo>
                    <a:cubicBezTo>
                      <a:pt x="34742" y="417018"/>
                      <a:pt x="56714" y="427991"/>
                      <a:pt x="86013" y="429210"/>
                    </a:cubicBezTo>
                    <a:lnTo>
                      <a:pt x="223956" y="429210"/>
                    </a:lnTo>
                    <a:lnTo>
                      <a:pt x="223956" y="475546"/>
                    </a:lnTo>
                    <a:lnTo>
                      <a:pt x="223956" y="480422"/>
                    </a:lnTo>
                    <a:lnTo>
                      <a:pt x="226394" y="484080"/>
                    </a:lnTo>
                    <a:lnTo>
                      <a:pt x="228839" y="486519"/>
                    </a:lnTo>
                    <a:cubicBezTo>
                      <a:pt x="233722" y="492621"/>
                      <a:pt x="256913" y="513347"/>
                      <a:pt x="336263" y="513347"/>
                    </a:cubicBezTo>
                    <a:cubicBezTo>
                      <a:pt x="405847" y="513347"/>
                      <a:pt x="436366" y="492621"/>
                      <a:pt x="440030" y="490183"/>
                    </a:cubicBezTo>
                    <a:lnTo>
                      <a:pt x="443688" y="487744"/>
                    </a:lnTo>
                    <a:lnTo>
                      <a:pt x="448571" y="484080"/>
                    </a:lnTo>
                    <a:lnTo>
                      <a:pt x="448571" y="477984"/>
                    </a:lnTo>
                    <a:lnTo>
                      <a:pt x="448571" y="303619"/>
                    </a:lnTo>
                    <a:cubicBezTo>
                      <a:pt x="449790" y="299962"/>
                      <a:pt x="452235" y="293866"/>
                      <a:pt x="452235" y="291427"/>
                    </a:cubicBezTo>
                    <a:cubicBezTo>
                      <a:pt x="452235" y="290208"/>
                      <a:pt x="453454" y="284112"/>
                      <a:pt x="453454" y="280448"/>
                    </a:cubicBezTo>
                    <a:cubicBezTo>
                      <a:pt x="453454" y="280448"/>
                      <a:pt x="453454" y="275571"/>
                      <a:pt x="451016" y="271914"/>
                    </a:cubicBezTo>
                    <a:cubicBezTo>
                      <a:pt x="451016" y="270694"/>
                      <a:pt x="449790" y="269475"/>
                      <a:pt x="446132" y="265818"/>
                    </a:cubicBezTo>
                    <a:cubicBezTo>
                      <a:pt x="446132" y="265818"/>
                      <a:pt x="443688" y="263379"/>
                      <a:pt x="442469" y="263379"/>
                    </a:cubicBezTo>
                    <a:lnTo>
                      <a:pt x="438805" y="260941"/>
                    </a:lnTo>
                    <a:cubicBezTo>
                      <a:pt x="432702" y="253626"/>
                      <a:pt x="425380" y="247530"/>
                      <a:pt x="416833" y="242653"/>
                    </a:cubicBezTo>
                    <a:cubicBezTo>
                      <a:pt x="418053" y="242653"/>
                      <a:pt x="419272" y="242653"/>
                      <a:pt x="421716" y="241434"/>
                    </a:cubicBezTo>
                    <a:lnTo>
                      <a:pt x="424155" y="241434"/>
                    </a:lnTo>
                    <a:cubicBezTo>
                      <a:pt x="429038" y="240214"/>
                      <a:pt x="438805" y="238995"/>
                      <a:pt x="441249" y="230454"/>
                    </a:cubicBezTo>
                    <a:cubicBezTo>
                      <a:pt x="442469" y="228016"/>
                      <a:pt x="443688" y="220701"/>
                      <a:pt x="436366" y="213386"/>
                    </a:cubicBezTo>
                    <a:cubicBezTo>
                      <a:pt x="425380" y="201194"/>
                      <a:pt x="411950" y="191440"/>
                      <a:pt x="396081" y="184125"/>
                    </a:cubicBezTo>
                    <a:cubicBezTo>
                      <a:pt x="389979" y="180467"/>
                      <a:pt x="382651" y="176803"/>
                      <a:pt x="374110" y="174365"/>
                    </a:cubicBezTo>
                    <a:cubicBezTo>
                      <a:pt x="371665" y="173146"/>
                      <a:pt x="369227" y="173146"/>
                      <a:pt x="366782" y="171926"/>
                    </a:cubicBezTo>
                    <a:cubicBezTo>
                      <a:pt x="364344" y="171926"/>
                      <a:pt x="361899" y="170707"/>
                      <a:pt x="360679" y="169488"/>
                    </a:cubicBezTo>
                    <a:cubicBezTo>
                      <a:pt x="359460" y="167050"/>
                      <a:pt x="358235" y="165830"/>
                      <a:pt x="357015" y="163392"/>
                    </a:cubicBezTo>
                    <a:cubicBezTo>
                      <a:pt x="355796" y="160954"/>
                      <a:pt x="355796" y="159734"/>
                      <a:pt x="354577" y="158515"/>
                    </a:cubicBezTo>
                    <a:cubicBezTo>
                      <a:pt x="349694" y="149981"/>
                      <a:pt x="343591" y="139008"/>
                      <a:pt x="337482" y="126810"/>
                    </a:cubicBezTo>
                    <a:cubicBezTo>
                      <a:pt x="336263" y="124371"/>
                      <a:pt x="335044" y="121933"/>
                      <a:pt x="333825" y="119494"/>
                    </a:cubicBezTo>
                    <a:cubicBezTo>
                      <a:pt x="331380" y="114618"/>
                      <a:pt x="328942" y="108522"/>
                      <a:pt x="325278" y="104864"/>
                    </a:cubicBezTo>
                    <a:cubicBezTo>
                      <a:pt x="303306" y="75597"/>
                      <a:pt x="275226" y="51213"/>
                      <a:pt x="243489" y="34144"/>
                    </a:cubicBezTo>
                    <a:cubicBezTo>
                      <a:pt x="226394" y="25603"/>
                      <a:pt x="208087" y="21946"/>
                      <a:pt x="189773" y="20726"/>
                    </a:cubicBezTo>
                    <a:cubicBezTo>
                      <a:pt x="189773" y="20726"/>
                      <a:pt x="188554" y="20726"/>
                      <a:pt x="188554" y="19507"/>
                    </a:cubicBezTo>
                    <a:cubicBezTo>
                      <a:pt x="187335" y="18288"/>
                      <a:pt x="184890" y="17069"/>
                      <a:pt x="182452" y="15850"/>
                    </a:cubicBezTo>
                    <a:cubicBezTo>
                      <a:pt x="172685" y="8534"/>
                      <a:pt x="154371" y="0"/>
                      <a:pt x="138503" y="0"/>
                    </a:cubicBezTo>
                    <a:close/>
                    <a:moveTo>
                      <a:pt x="206868" y="217043"/>
                    </a:moveTo>
                    <a:cubicBezTo>
                      <a:pt x="210525" y="215824"/>
                      <a:pt x="212970" y="212166"/>
                      <a:pt x="214189" y="209728"/>
                    </a:cubicBezTo>
                    <a:cubicBezTo>
                      <a:pt x="217853" y="214605"/>
                      <a:pt x="221511" y="218263"/>
                      <a:pt x="226394" y="221920"/>
                    </a:cubicBezTo>
                    <a:lnTo>
                      <a:pt x="225175" y="221920"/>
                    </a:lnTo>
                    <a:cubicBezTo>
                      <a:pt x="221511" y="221920"/>
                      <a:pt x="217853" y="221920"/>
                      <a:pt x="212970" y="223139"/>
                    </a:cubicBezTo>
                    <a:cubicBezTo>
                      <a:pt x="211751" y="220701"/>
                      <a:pt x="209306" y="219482"/>
                      <a:pt x="206868" y="21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  <p:grpSp>
          <p:nvGrpSpPr>
            <p:cNvPr id="80" name="Graphic 2">
              <a:extLst>
                <a:ext uri="{FF2B5EF4-FFF2-40B4-BE49-F238E27FC236}">
                  <a16:creationId xmlns:a16="http://schemas.microsoft.com/office/drawing/2014/main" id="{86AD4D91-DB6B-7AFF-96C3-298F91DCDE0E}"/>
                </a:ext>
              </a:extLst>
            </p:cNvPr>
            <p:cNvGrpSpPr/>
            <p:nvPr/>
          </p:nvGrpSpPr>
          <p:grpSpPr>
            <a:xfrm>
              <a:off x="3977181" y="2325077"/>
              <a:ext cx="428770" cy="488539"/>
              <a:chOff x="3977181" y="2325077"/>
              <a:chExt cx="428770" cy="488539"/>
            </a:xfrm>
            <a:solidFill>
              <a:srgbClr val="2D5967"/>
            </a:solidFill>
          </p:grpSpPr>
          <p:sp>
            <p:nvSpPr>
              <p:cNvPr id="81" name="Freeform: Shape 1066">
                <a:extLst>
                  <a:ext uri="{FF2B5EF4-FFF2-40B4-BE49-F238E27FC236}">
                    <a16:creationId xmlns:a16="http://schemas.microsoft.com/office/drawing/2014/main" id="{3EC77886-8C76-A2B8-59A5-C8551EB63B80}"/>
                  </a:ext>
                </a:extLst>
              </p:cNvPr>
              <p:cNvSpPr/>
              <p:nvPr/>
            </p:nvSpPr>
            <p:spPr>
              <a:xfrm>
                <a:off x="3977181" y="2522615"/>
                <a:ext cx="265172" cy="206871"/>
              </a:xfrm>
              <a:custGeom>
                <a:avLst/>
                <a:gdLst>
                  <a:gd name="connsiteX0" fmla="*/ 77178 w 265172"/>
                  <a:gd name="connsiteY0" fmla="*/ 67864 h 206871"/>
                  <a:gd name="connsiteX1" fmla="*/ 83281 w 265172"/>
                  <a:gd name="connsiteY1" fmla="*/ 67864 h 206871"/>
                  <a:gd name="connsiteX2" fmla="*/ 85726 w 265172"/>
                  <a:gd name="connsiteY2" fmla="*/ 61768 h 206871"/>
                  <a:gd name="connsiteX3" fmla="*/ 121127 w 265172"/>
                  <a:gd name="connsiteY3" fmla="*/ 21528 h 206871"/>
                  <a:gd name="connsiteX4" fmla="*/ 122347 w 265172"/>
                  <a:gd name="connsiteY4" fmla="*/ 21528 h 206871"/>
                  <a:gd name="connsiteX5" fmla="*/ 188267 w 265172"/>
                  <a:gd name="connsiteY5" fmla="*/ 42260 h 206871"/>
                  <a:gd name="connsiteX6" fmla="*/ 191931 w 265172"/>
                  <a:gd name="connsiteY6" fmla="*/ 47137 h 206871"/>
                  <a:gd name="connsiteX7" fmla="*/ 198033 w 265172"/>
                  <a:gd name="connsiteY7" fmla="*/ 45918 h 206871"/>
                  <a:gd name="connsiteX8" fmla="*/ 246866 w 265172"/>
                  <a:gd name="connsiteY8" fmla="*/ 55671 h 206871"/>
                  <a:gd name="connsiteX9" fmla="*/ 252968 w 265172"/>
                  <a:gd name="connsiteY9" fmla="*/ 53233 h 206871"/>
                  <a:gd name="connsiteX10" fmla="*/ 265173 w 265172"/>
                  <a:gd name="connsiteY10" fmla="*/ 49576 h 206871"/>
                  <a:gd name="connsiteX11" fmla="*/ 198033 w 265172"/>
                  <a:gd name="connsiteY11" fmla="*/ 26404 h 206871"/>
                  <a:gd name="connsiteX12" fmla="*/ 116244 w 265172"/>
                  <a:gd name="connsiteY12" fmla="*/ 3240 h 206871"/>
                  <a:gd name="connsiteX13" fmla="*/ 68631 w 265172"/>
                  <a:gd name="connsiteY13" fmla="*/ 50795 h 206871"/>
                  <a:gd name="connsiteX14" fmla="*/ 41777 w 265172"/>
                  <a:gd name="connsiteY14" fmla="*/ 60548 h 206871"/>
                  <a:gd name="connsiteX15" fmla="*/ 273 w 265172"/>
                  <a:gd name="connsiteY15" fmla="*/ 121515 h 206871"/>
                  <a:gd name="connsiteX16" fmla="*/ 16141 w 265172"/>
                  <a:gd name="connsiteY16" fmla="*/ 180043 h 206871"/>
                  <a:gd name="connsiteX17" fmla="*/ 73515 w 265172"/>
                  <a:gd name="connsiteY17" fmla="*/ 206872 h 206871"/>
                  <a:gd name="connsiteX18" fmla="*/ 210238 w 265172"/>
                  <a:gd name="connsiteY18" fmla="*/ 206872 h 206871"/>
                  <a:gd name="connsiteX19" fmla="*/ 210238 w 265172"/>
                  <a:gd name="connsiteY19" fmla="*/ 188584 h 206871"/>
                  <a:gd name="connsiteX20" fmla="*/ 74740 w 265172"/>
                  <a:gd name="connsiteY20" fmla="*/ 188584 h 206871"/>
                  <a:gd name="connsiteX21" fmla="*/ 30791 w 265172"/>
                  <a:gd name="connsiteY21" fmla="*/ 169070 h 206871"/>
                  <a:gd name="connsiteX22" fmla="*/ 18586 w 265172"/>
                  <a:gd name="connsiteY22" fmla="*/ 123953 h 206871"/>
                  <a:gd name="connsiteX23" fmla="*/ 77178 w 265172"/>
                  <a:gd name="connsiteY23" fmla="*/ 67864 h 206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65172" h="206871">
                    <a:moveTo>
                      <a:pt x="77178" y="67864"/>
                    </a:moveTo>
                    <a:lnTo>
                      <a:pt x="83281" y="67864"/>
                    </a:lnTo>
                    <a:lnTo>
                      <a:pt x="85726" y="61768"/>
                    </a:lnTo>
                    <a:cubicBezTo>
                      <a:pt x="95492" y="27623"/>
                      <a:pt x="119908" y="21528"/>
                      <a:pt x="121127" y="21528"/>
                    </a:cubicBezTo>
                    <a:lnTo>
                      <a:pt x="122347" y="21528"/>
                    </a:lnTo>
                    <a:cubicBezTo>
                      <a:pt x="163851" y="9336"/>
                      <a:pt x="187048" y="41041"/>
                      <a:pt x="188267" y="42260"/>
                    </a:cubicBezTo>
                    <a:lnTo>
                      <a:pt x="191931" y="47137"/>
                    </a:lnTo>
                    <a:lnTo>
                      <a:pt x="198033" y="45918"/>
                    </a:lnTo>
                    <a:cubicBezTo>
                      <a:pt x="222449" y="39822"/>
                      <a:pt x="237099" y="45918"/>
                      <a:pt x="246866" y="55671"/>
                    </a:cubicBezTo>
                    <a:cubicBezTo>
                      <a:pt x="249304" y="54452"/>
                      <a:pt x="251749" y="54452"/>
                      <a:pt x="252968" y="53233"/>
                    </a:cubicBezTo>
                    <a:cubicBezTo>
                      <a:pt x="256632" y="52014"/>
                      <a:pt x="261515" y="50795"/>
                      <a:pt x="265173" y="49576"/>
                    </a:cubicBezTo>
                    <a:cubicBezTo>
                      <a:pt x="252968" y="34945"/>
                      <a:pt x="232216" y="20308"/>
                      <a:pt x="198033" y="26404"/>
                    </a:cubicBezTo>
                    <a:cubicBezTo>
                      <a:pt x="177281" y="3240"/>
                      <a:pt x="145543" y="-5295"/>
                      <a:pt x="116244" y="3240"/>
                    </a:cubicBezTo>
                    <a:cubicBezTo>
                      <a:pt x="111361" y="4459"/>
                      <a:pt x="82062" y="12993"/>
                      <a:pt x="68631" y="50795"/>
                    </a:cubicBezTo>
                    <a:cubicBezTo>
                      <a:pt x="58871" y="52014"/>
                      <a:pt x="50324" y="55671"/>
                      <a:pt x="41777" y="60548"/>
                    </a:cubicBezTo>
                    <a:cubicBezTo>
                      <a:pt x="25908" y="69083"/>
                      <a:pt x="6375" y="87377"/>
                      <a:pt x="273" y="121515"/>
                    </a:cubicBezTo>
                    <a:cubicBezTo>
                      <a:pt x="273" y="122734"/>
                      <a:pt x="-3391" y="155659"/>
                      <a:pt x="16141" y="180043"/>
                    </a:cubicBezTo>
                    <a:cubicBezTo>
                      <a:pt x="28353" y="195899"/>
                      <a:pt x="47879" y="204433"/>
                      <a:pt x="73515" y="206872"/>
                    </a:cubicBezTo>
                    <a:lnTo>
                      <a:pt x="210238" y="206872"/>
                    </a:lnTo>
                    <a:lnTo>
                      <a:pt x="210238" y="188584"/>
                    </a:lnTo>
                    <a:lnTo>
                      <a:pt x="74740" y="188584"/>
                    </a:lnTo>
                    <a:cubicBezTo>
                      <a:pt x="55207" y="187364"/>
                      <a:pt x="40558" y="180043"/>
                      <a:pt x="30791" y="169070"/>
                    </a:cubicBezTo>
                    <a:cubicBezTo>
                      <a:pt x="16141" y="150782"/>
                      <a:pt x="18586" y="126392"/>
                      <a:pt x="18586" y="123953"/>
                    </a:cubicBezTo>
                    <a:cubicBezTo>
                      <a:pt x="28353" y="72740"/>
                      <a:pt x="74740" y="67864"/>
                      <a:pt x="77178" y="67864"/>
                    </a:cubicBez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1067">
                <a:extLst>
                  <a:ext uri="{FF2B5EF4-FFF2-40B4-BE49-F238E27FC236}">
                    <a16:creationId xmlns:a16="http://schemas.microsoft.com/office/drawing/2014/main" id="{549172D8-6349-4154-790E-CCDBBB3E3D4F}"/>
                  </a:ext>
                </a:extLst>
              </p:cNvPr>
              <p:cNvSpPr/>
              <p:nvPr/>
            </p:nvSpPr>
            <p:spPr>
              <a:xfrm>
                <a:off x="4149592" y="2372216"/>
                <a:ext cx="17407" cy="17068"/>
              </a:xfrm>
              <a:custGeom>
                <a:avLst/>
                <a:gdLst>
                  <a:gd name="connsiteX0" fmla="*/ 13431 w 17407"/>
                  <a:gd name="connsiteY0" fmla="*/ 2438 h 17068"/>
                  <a:gd name="connsiteX1" fmla="*/ 8547 w 17407"/>
                  <a:gd name="connsiteY1" fmla="*/ 0 h 17068"/>
                  <a:gd name="connsiteX2" fmla="*/ 0 w 17407"/>
                  <a:gd name="connsiteY2" fmla="*/ 0 h 17068"/>
                  <a:gd name="connsiteX3" fmla="*/ 6102 w 17407"/>
                  <a:gd name="connsiteY3" fmla="*/ 7315 h 17068"/>
                  <a:gd name="connsiteX4" fmla="*/ 12211 w 17407"/>
                  <a:gd name="connsiteY4" fmla="*/ 17069 h 17068"/>
                  <a:gd name="connsiteX5" fmla="*/ 17088 w 17407"/>
                  <a:gd name="connsiteY5" fmla="*/ 7315 h 17068"/>
                  <a:gd name="connsiteX6" fmla="*/ 13431 w 17407"/>
                  <a:gd name="connsiteY6" fmla="*/ 2438 h 17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407" h="17068">
                    <a:moveTo>
                      <a:pt x="13431" y="2438"/>
                    </a:moveTo>
                    <a:cubicBezTo>
                      <a:pt x="12211" y="1219"/>
                      <a:pt x="10985" y="0"/>
                      <a:pt x="8547" y="0"/>
                    </a:cubicBezTo>
                    <a:cubicBezTo>
                      <a:pt x="6102" y="0"/>
                      <a:pt x="2445" y="0"/>
                      <a:pt x="0" y="0"/>
                    </a:cubicBezTo>
                    <a:cubicBezTo>
                      <a:pt x="2445" y="2438"/>
                      <a:pt x="3664" y="3658"/>
                      <a:pt x="6102" y="7315"/>
                    </a:cubicBezTo>
                    <a:cubicBezTo>
                      <a:pt x="8547" y="10973"/>
                      <a:pt x="10985" y="13411"/>
                      <a:pt x="12211" y="17069"/>
                    </a:cubicBezTo>
                    <a:cubicBezTo>
                      <a:pt x="15869" y="15850"/>
                      <a:pt x="18314" y="10973"/>
                      <a:pt x="17088" y="7315"/>
                    </a:cubicBezTo>
                    <a:cubicBezTo>
                      <a:pt x="15869" y="4877"/>
                      <a:pt x="14650" y="3658"/>
                      <a:pt x="13431" y="2438"/>
                    </a:cubicBez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1068">
                <a:extLst>
                  <a:ext uri="{FF2B5EF4-FFF2-40B4-BE49-F238E27FC236}">
                    <a16:creationId xmlns:a16="http://schemas.microsoft.com/office/drawing/2014/main" id="{26AF83B8-EE0B-BD1F-3D85-920B3B1A2991}"/>
                  </a:ext>
                </a:extLst>
              </p:cNvPr>
              <p:cNvSpPr/>
              <p:nvPr/>
            </p:nvSpPr>
            <p:spPr>
              <a:xfrm>
                <a:off x="4084794" y="2325077"/>
                <a:ext cx="321157" cy="267845"/>
              </a:xfrm>
              <a:custGeom>
                <a:avLst/>
                <a:gdLst>
                  <a:gd name="connsiteX0" fmla="*/ 321157 w 321157"/>
                  <a:gd name="connsiteY0" fmla="*/ 267845 h 267845"/>
                  <a:gd name="connsiteX1" fmla="*/ 319938 w 321157"/>
                  <a:gd name="connsiteY1" fmla="*/ 265407 h 267845"/>
                  <a:gd name="connsiteX2" fmla="*/ 317493 w 321157"/>
                  <a:gd name="connsiteY2" fmla="*/ 261743 h 267845"/>
                  <a:gd name="connsiteX3" fmla="*/ 313835 w 321157"/>
                  <a:gd name="connsiteY3" fmla="*/ 259305 h 267845"/>
                  <a:gd name="connsiteX4" fmla="*/ 310172 w 321157"/>
                  <a:gd name="connsiteY4" fmla="*/ 256866 h 267845"/>
                  <a:gd name="connsiteX5" fmla="*/ 286975 w 321157"/>
                  <a:gd name="connsiteY5" fmla="*/ 238578 h 267845"/>
                  <a:gd name="connsiteX6" fmla="*/ 280872 w 321157"/>
                  <a:gd name="connsiteY6" fmla="*/ 234921 h 267845"/>
                  <a:gd name="connsiteX7" fmla="*/ 263784 w 321157"/>
                  <a:gd name="connsiteY7" fmla="*/ 222729 h 267845"/>
                  <a:gd name="connsiteX8" fmla="*/ 275989 w 321157"/>
                  <a:gd name="connsiteY8" fmla="*/ 220290 h 267845"/>
                  <a:gd name="connsiteX9" fmla="*/ 277208 w 321157"/>
                  <a:gd name="connsiteY9" fmla="*/ 220290 h 267845"/>
                  <a:gd name="connsiteX10" fmla="*/ 288200 w 321157"/>
                  <a:gd name="connsiteY10" fmla="*/ 219071 h 267845"/>
                  <a:gd name="connsiteX11" fmla="*/ 299186 w 321157"/>
                  <a:gd name="connsiteY11" fmla="*/ 217852 h 267845"/>
                  <a:gd name="connsiteX12" fmla="*/ 301624 w 321157"/>
                  <a:gd name="connsiteY12" fmla="*/ 217852 h 267845"/>
                  <a:gd name="connsiteX13" fmla="*/ 308952 w 321157"/>
                  <a:gd name="connsiteY13" fmla="*/ 214194 h 267845"/>
                  <a:gd name="connsiteX14" fmla="*/ 307727 w 321157"/>
                  <a:gd name="connsiteY14" fmla="*/ 209311 h 267845"/>
                  <a:gd name="connsiteX15" fmla="*/ 271106 w 321157"/>
                  <a:gd name="connsiteY15" fmla="*/ 182489 h 267845"/>
                  <a:gd name="connsiteX16" fmla="*/ 250354 w 321157"/>
                  <a:gd name="connsiteY16" fmla="*/ 172735 h 267845"/>
                  <a:gd name="connsiteX17" fmla="*/ 244251 w 321157"/>
                  <a:gd name="connsiteY17" fmla="*/ 170297 h 267845"/>
                  <a:gd name="connsiteX18" fmla="*/ 232040 w 321157"/>
                  <a:gd name="connsiteY18" fmla="*/ 164201 h 267845"/>
                  <a:gd name="connsiteX19" fmla="*/ 225938 w 321157"/>
                  <a:gd name="connsiteY19" fmla="*/ 154441 h 267845"/>
                  <a:gd name="connsiteX20" fmla="*/ 223499 w 321157"/>
                  <a:gd name="connsiteY20" fmla="*/ 150783 h 267845"/>
                  <a:gd name="connsiteX21" fmla="*/ 205185 w 321157"/>
                  <a:gd name="connsiteY21" fmla="*/ 117865 h 267845"/>
                  <a:gd name="connsiteX22" fmla="*/ 201522 w 321157"/>
                  <a:gd name="connsiteY22" fmla="*/ 110549 h 267845"/>
                  <a:gd name="connsiteX23" fmla="*/ 194200 w 321157"/>
                  <a:gd name="connsiteY23" fmla="*/ 97132 h 267845"/>
                  <a:gd name="connsiteX24" fmla="*/ 116075 w 321157"/>
                  <a:gd name="connsiteY24" fmla="*/ 30069 h 267845"/>
                  <a:gd name="connsiteX25" fmla="*/ 64798 w 321157"/>
                  <a:gd name="connsiteY25" fmla="*/ 17877 h 267845"/>
                  <a:gd name="connsiteX26" fmla="*/ 58695 w 321157"/>
                  <a:gd name="connsiteY26" fmla="*/ 14220 h 267845"/>
                  <a:gd name="connsiteX27" fmla="*/ 56257 w 321157"/>
                  <a:gd name="connsiteY27" fmla="*/ 11781 h 267845"/>
                  <a:gd name="connsiteX28" fmla="*/ 11089 w 321157"/>
                  <a:gd name="connsiteY28" fmla="*/ 802 h 267845"/>
                  <a:gd name="connsiteX29" fmla="*/ 1323 w 321157"/>
                  <a:gd name="connsiteY29" fmla="*/ 9343 h 267845"/>
                  <a:gd name="connsiteX30" fmla="*/ 12308 w 321157"/>
                  <a:gd name="connsiteY30" fmla="*/ 36165 h 267845"/>
                  <a:gd name="connsiteX31" fmla="*/ 15972 w 321157"/>
                  <a:gd name="connsiteY31" fmla="*/ 39823 h 267845"/>
                  <a:gd name="connsiteX32" fmla="*/ 18410 w 321157"/>
                  <a:gd name="connsiteY32" fmla="*/ 42261 h 267845"/>
                  <a:gd name="connsiteX33" fmla="*/ 26958 w 321157"/>
                  <a:gd name="connsiteY33" fmla="*/ 53234 h 267845"/>
                  <a:gd name="connsiteX34" fmla="*/ 28177 w 321157"/>
                  <a:gd name="connsiteY34" fmla="*/ 58117 h 267845"/>
                  <a:gd name="connsiteX35" fmla="*/ 29396 w 321157"/>
                  <a:gd name="connsiteY35" fmla="*/ 62994 h 267845"/>
                  <a:gd name="connsiteX36" fmla="*/ 31841 w 321157"/>
                  <a:gd name="connsiteY36" fmla="*/ 69090 h 267845"/>
                  <a:gd name="connsiteX37" fmla="*/ 40388 w 321157"/>
                  <a:gd name="connsiteY37" fmla="*/ 88597 h 267845"/>
                  <a:gd name="connsiteX38" fmla="*/ 48929 w 321157"/>
                  <a:gd name="connsiteY38" fmla="*/ 100789 h 267845"/>
                  <a:gd name="connsiteX39" fmla="*/ 51374 w 321157"/>
                  <a:gd name="connsiteY39" fmla="*/ 103228 h 267845"/>
                  <a:gd name="connsiteX40" fmla="*/ 53812 w 321157"/>
                  <a:gd name="connsiteY40" fmla="*/ 106885 h 267845"/>
                  <a:gd name="connsiteX41" fmla="*/ 51374 w 321157"/>
                  <a:gd name="connsiteY41" fmla="*/ 111769 h 267845"/>
                  <a:gd name="connsiteX42" fmla="*/ 50155 w 321157"/>
                  <a:gd name="connsiteY42" fmla="*/ 114207 h 267845"/>
                  <a:gd name="connsiteX43" fmla="*/ 46490 w 321157"/>
                  <a:gd name="connsiteY43" fmla="*/ 126399 h 267845"/>
                  <a:gd name="connsiteX44" fmla="*/ 55032 w 321157"/>
                  <a:gd name="connsiteY44" fmla="*/ 183708 h 267845"/>
                  <a:gd name="connsiteX45" fmla="*/ 79448 w 321157"/>
                  <a:gd name="connsiteY45" fmla="*/ 194681 h 267845"/>
                  <a:gd name="connsiteX46" fmla="*/ 89214 w 321157"/>
                  <a:gd name="connsiteY46" fmla="*/ 178831 h 267845"/>
                  <a:gd name="connsiteX47" fmla="*/ 90433 w 321157"/>
                  <a:gd name="connsiteY47" fmla="*/ 171516 h 267845"/>
                  <a:gd name="connsiteX48" fmla="*/ 90433 w 321157"/>
                  <a:gd name="connsiteY48" fmla="*/ 169077 h 267845"/>
                  <a:gd name="connsiteX49" fmla="*/ 90433 w 321157"/>
                  <a:gd name="connsiteY49" fmla="*/ 167858 h 267845"/>
                  <a:gd name="connsiteX50" fmla="*/ 91659 w 321157"/>
                  <a:gd name="connsiteY50" fmla="*/ 170297 h 267845"/>
                  <a:gd name="connsiteX51" fmla="*/ 97761 w 321157"/>
                  <a:gd name="connsiteY51" fmla="*/ 181269 h 267845"/>
                  <a:gd name="connsiteX52" fmla="*/ 116075 w 321157"/>
                  <a:gd name="connsiteY52" fmla="*/ 201996 h 267845"/>
                  <a:gd name="connsiteX53" fmla="*/ 141710 w 321157"/>
                  <a:gd name="connsiteY53" fmla="*/ 217852 h 267845"/>
                  <a:gd name="connsiteX54" fmla="*/ 142929 w 321157"/>
                  <a:gd name="connsiteY54" fmla="*/ 217852 h 267845"/>
                  <a:gd name="connsiteX55" fmla="*/ 142929 w 321157"/>
                  <a:gd name="connsiteY55" fmla="*/ 215413 h 267845"/>
                  <a:gd name="connsiteX56" fmla="*/ 141710 w 321157"/>
                  <a:gd name="connsiteY56" fmla="*/ 215413 h 267845"/>
                  <a:gd name="connsiteX57" fmla="*/ 138046 w 321157"/>
                  <a:gd name="connsiteY57" fmla="*/ 212975 h 267845"/>
                  <a:gd name="connsiteX58" fmla="*/ 136827 w 321157"/>
                  <a:gd name="connsiteY58" fmla="*/ 211756 h 267845"/>
                  <a:gd name="connsiteX59" fmla="*/ 125835 w 321157"/>
                  <a:gd name="connsiteY59" fmla="*/ 200777 h 267845"/>
                  <a:gd name="connsiteX60" fmla="*/ 101425 w 321157"/>
                  <a:gd name="connsiteY60" fmla="*/ 166639 h 267845"/>
                  <a:gd name="connsiteX61" fmla="*/ 92878 w 321157"/>
                  <a:gd name="connsiteY61" fmla="*/ 150783 h 267845"/>
                  <a:gd name="connsiteX62" fmla="*/ 91659 w 321157"/>
                  <a:gd name="connsiteY62" fmla="*/ 149564 h 267845"/>
                  <a:gd name="connsiteX63" fmla="*/ 90433 w 321157"/>
                  <a:gd name="connsiteY63" fmla="*/ 147125 h 267845"/>
                  <a:gd name="connsiteX64" fmla="*/ 87995 w 321157"/>
                  <a:gd name="connsiteY64" fmla="*/ 142249 h 267845"/>
                  <a:gd name="connsiteX65" fmla="*/ 84331 w 321157"/>
                  <a:gd name="connsiteY65" fmla="*/ 145906 h 267845"/>
                  <a:gd name="connsiteX66" fmla="*/ 78228 w 321157"/>
                  <a:gd name="connsiteY66" fmla="*/ 154441 h 267845"/>
                  <a:gd name="connsiteX67" fmla="*/ 73345 w 321157"/>
                  <a:gd name="connsiteY67" fmla="*/ 176393 h 267845"/>
                  <a:gd name="connsiteX68" fmla="*/ 72126 w 321157"/>
                  <a:gd name="connsiteY68" fmla="*/ 182489 h 267845"/>
                  <a:gd name="connsiteX69" fmla="*/ 62359 w 321157"/>
                  <a:gd name="connsiteY69" fmla="*/ 171516 h 267845"/>
                  <a:gd name="connsiteX70" fmla="*/ 61140 w 321157"/>
                  <a:gd name="connsiteY70" fmla="*/ 170297 h 267845"/>
                  <a:gd name="connsiteX71" fmla="*/ 58695 w 321157"/>
                  <a:gd name="connsiteY71" fmla="*/ 121522 h 267845"/>
                  <a:gd name="connsiteX72" fmla="*/ 59915 w 321157"/>
                  <a:gd name="connsiteY72" fmla="*/ 119084 h 267845"/>
                  <a:gd name="connsiteX73" fmla="*/ 63579 w 321157"/>
                  <a:gd name="connsiteY73" fmla="*/ 102009 h 267845"/>
                  <a:gd name="connsiteX74" fmla="*/ 58695 w 321157"/>
                  <a:gd name="connsiteY74" fmla="*/ 95913 h 267845"/>
                  <a:gd name="connsiteX75" fmla="*/ 55032 w 321157"/>
                  <a:gd name="connsiteY75" fmla="*/ 93474 h 267845"/>
                  <a:gd name="connsiteX76" fmla="*/ 47710 w 321157"/>
                  <a:gd name="connsiteY76" fmla="*/ 81282 h 267845"/>
                  <a:gd name="connsiteX77" fmla="*/ 41607 w 321157"/>
                  <a:gd name="connsiteY77" fmla="*/ 66652 h 267845"/>
                  <a:gd name="connsiteX78" fmla="*/ 34279 w 321157"/>
                  <a:gd name="connsiteY78" fmla="*/ 49577 h 267845"/>
                  <a:gd name="connsiteX79" fmla="*/ 25739 w 321157"/>
                  <a:gd name="connsiteY79" fmla="*/ 37384 h 267845"/>
                  <a:gd name="connsiteX80" fmla="*/ 23294 w 321157"/>
                  <a:gd name="connsiteY80" fmla="*/ 34946 h 267845"/>
                  <a:gd name="connsiteX81" fmla="*/ 19630 w 321157"/>
                  <a:gd name="connsiteY81" fmla="*/ 31289 h 267845"/>
                  <a:gd name="connsiteX82" fmla="*/ 9870 w 321157"/>
                  <a:gd name="connsiteY82" fmla="*/ 15439 h 267845"/>
                  <a:gd name="connsiteX83" fmla="*/ 12308 w 321157"/>
                  <a:gd name="connsiteY83" fmla="*/ 11781 h 267845"/>
                  <a:gd name="connsiteX84" fmla="*/ 44046 w 321157"/>
                  <a:gd name="connsiteY84" fmla="*/ 21535 h 267845"/>
                  <a:gd name="connsiteX85" fmla="*/ 46490 w 321157"/>
                  <a:gd name="connsiteY85" fmla="*/ 22754 h 267845"/>
                  <a:gd name="connsiteX86" fmla="*/ 53812 w 321157"/>
                  <a:gd name="connsiteY86" fmla="*/ 26412 h 267845"/>
                  <a:gd name="connsiteX87" fmla="*/ 66023 w 321157"/>
                  <a:gd name="connsiteY87" fmla="*/ 28850 h 267845"/>
                  <a:gd name="connsiteX88" fmla="*/ 72126 w 321157"/>
                  <a:gd name="connsiteY88" fmla="*/ 28850 h 267845"/>
                  <a:gd name="connsiteX89" fmla="*/ 90433 w 321157"/>
                  <a:gd name="connsiteY89" fmla="*/ 32508 h 267845"/>
                  <a:gd name="connsiteX90" fmla="*/ 127060 w 321157"/>
                  <a:gd name="connsiteY90" fmla="*/ 49577 h 267845"/>
                  <a:gd name="connsiteX91" fmla="*/ 181995 w 321157"/>
                  <a:gd name="connsiteY91" fmla="*/ 105666 h 267845"/>
                  <a:gd name="connsiteX92" fmla="*/ 185653 w 321157"/>
                  <a:gd name="connsiteY92" fmla="*/ 112988 h 267845"/>
                  <a:gd name="connsiteX93" fmla="*/ 188098 w 321157"/>
                  <a:gd name="connsiteY93" fmla="*/ 119084 h 267845"/>
                  <a:gd name="connsiteX94" fmla="*/ 195419 w 321157"/>
                  <a:gd name="connsiteY94" fmla="*/ 133714 h 267845"/>
                  <a:gd name="connsiteX95" fmla="*/ 202747 w 321157"/>
                  <a:gd name="connsiteY95" fmla="*/ 147125 h 267845"/>
                  <a:gd name="connsiteX96" fmla="*/ 203966 w 321157"/>
                  <a:gd name="connsiteY96" fmla="*/ 149564 h 267845"/>
                  <a:gd name="connsiteX97" fmla="*/ 218616 w 321157"/>
                  <a:gd name="connsiteY97" fmla="*/ 172735 h 267845"/>
                  <a:gd name="connsiteX98" fmla="*/ 234485 w 321157"/>
                  <a:gd name="connsiteY98" fmla="*/ 178831 h 267845"/>
                  <a:gd name="connsiteX99" fmla="*/ 240587 w 321157"/>
                  <a:gd name="connsiteY99" fmla="*/ 180050 h 267845"/>
                  <a:gd name="connsiteX100" fmla="*/ 268667 w 321157"/>
                  <a:gd name="connsiteY100" fmla="*/ 192242 h 267845"/>
                  <a:gd name="connsiteX101" fmla="*/ 282091 w 321157"/>
                  <a:gd name="connsiteY101" fmla="*/ 199557 h 267845"/>
                  <a:gd name="connsiteX102" fmla="*/ 284536 w 321157"/>
                  <a:gd name="connsiteY102" fmla="*/ 200777 h 267845"/>
                  <a:gd name="connsiteX103" fmla="*/ 291858 w 321157"/>
                  <a:gd name="connsiteY103" fmla="*/ 205654 h 267845"/>
                  <a:gd name="connsiteX104" fmla="*/ 250354 w 321157"/>
                  <a:gd name="connsiteY104" fmla="*/ 210530 h 267845"/>
                  <a:gd name="connsiteX105" fmla="*/ 247915 w 321157"/>
                  <a:gd name="connsiteY105" fmla="*/ 210530 h 267845"/>
                  <a:gd name="connsiteX106" fmla="*/ 241807 w 321157"/>
                  <a:gd name="connsiteY106" fmla="*/ 215413 h 267845"/>
                  <a:gd name="connsiteX107" fmla="*/ 243032 w 321157"/>
                  <a:gd name="connsiteY107" fmla="*/ 217852 h 267845"/>
                  <a:gd name="connsiteX108" fmla="*/ 244251 w 321157"/>
                  <a:gd name="connsiteY108" fmla="*/ 220290 h 267845"/>
                  <a:gd name="connsiteX109" fmla="*/ 255237 w 321157"/>
                  <a:gd name="connsiteY109" fmla="*/ 232482 h 267845"/>
                  <a:gd name="connsiteX110" fmla="*/ 268667 w 321157"/>
                  <a:gd name="connsiteY110" fmla="*/ 241017 h 267845"/>
                  <a:gd name="connsiteX111" fmla="*/ 282091 w 321157"/>
                  <a:gd name="connsiteY111" fmla="*/ 247113 h 267845"/>
                  <a:gd name="connsiteX112" fmla="*/ 295522 w 321157"/>
                  <a:gd name="connsiteY112" fmla="*/ 253209 h 267845"/>
                  <a:gd name="connsiteX113" fmla="*/ 304069 w 321157"/>
                  <a:gd name="connsiteY113" fmla="*/ 258085 h 267845"/>
                  <a:gd name="connsiteX114" fmla="*/ 310172 w 321157"/>
                  <a:gd name="connsiteY114" fmla="*/ 261743 h 267845"/>
                  <a:gd name="connsiteX115" fmla="*/ 312610 w 321157"/>
                  <a:gd name="connsiteY115" fmla="*/ 262969 h 267845"/>
                  <a:gd name="connsiteX116" fmla="*/ 317493 w 321157"/>
                  <a:gd name="connsiteY116" fmla="*/ 265407 h 267845"/>
                  <a:gd name="connsiteX117" fmla="*/ 318719 w 321157"/>
                  <a:gd name="connsiteY117" fmla="*/ 265407 h 267845"/>
                  <a:gd name="connsiteX118" fmla="*/ 321157 w 321157"/>
                  <a:gd name="connsiteY118" fmla="*/ 267845 h 2678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</a:cxnLst>
                <a:rect l="l" t="t" r="r" b="b"/>
                <a:pathLst>
                  <a:path w="321157" h="267845">
                    <a:moveTo>
                      <a:pt x="321157" y="267845"/>
                    </a:moveTo>
                    <a:cubicBezTo>
                      <a:pt x="321157" y="267845"/>
                      <a:pt x="319938" y="266626"/>
                      <a:pt x="319938" y="265407"/>
                    </a:cubicBezTo>
                    <a:cubicBezTo>
                      <a:pt x="319938" y="264188"/>
                      <a:pt x="318719" y="262969"/>
                      <a:pt x="317493" y="261743"/>
                    </a:cubicBezTo>
                    <a:cubicBezTo>
                      <a:pt x="316274" y="260524"/>
                      <a:pt x="315055" y="260524"/>
                      <a:pt x="313835" y="259305"/>
                    </a:cubicBezTo>
                    <a:lnTo>
                      <a:pt x="310172" y="256866"/>
                    </a:lnTo>
                    <a:cubicBezTo>
                      <a:pt x="304069" y="249551"/>
                      <a:pt x="295522" y="243455"/>
                      <a:pt x="286975" y="238578"/>
                    </a:cubicBezTo>
                    <a:cubicBezTo>
                      <a:pt x="284536" y="237359"/>
                      <a:pt x="283317" y="236140"/>
                      <a:pt x="280872" y="234921"/>
                    </a:cubicBezTo>
                    <a:cubicBezTo>
                      <a:pt x="274770" y="231263"/>
                      <a:pt x="266223" y="227605"/>
                      <a:pt x="263784" y="222729"/>
                    </a:cubicBezTo>
                    <a:cubicBezTo>
                      <a:pt x="267442" y="222729"/>
                      <a:pt x="272325" y="221509"/>
                      <a:pt x="275989" y="220290"/>
                    </a:cubicBezTo>
                    <a:lnTo>
                      <a:pt x="277208" y="220290"/>
                    </a:lnTo>
                    <a:cubicBezTo>
                      <a:pt x="280872" y="219071"/>
                      <a:pt x="284536" y="219071"/>
                      <a:pt x="288200" y="219071"/>
                    </a:cubicBezTo>
                    <a:cubicBezTo>
                      <a:pt x="291858" y="219071"/>
                      <a:pt x="295522" y="217852"/>
                      <a:pt x="299186" y="217852"/>
                    </a:cubicBezTo>
                    <a:lnTo>
                      <a:pt x="301624" y="217852"/>
                    </a:lnTo>
                    <a:cubicBezTo>
                      <a:pt x="305288" y="217852"/>
                      <a:pt x="308952" y="216633"/>
                      <a:pt x="308952" y="214194"/>
                    </a:cubicBezTo>
                    <a:cubicBezTo>
                      <a:pt x="308952" y="212975"/>
                      <a:pt x="308952" y="211756"/>
                      <a:pt x="307727" y="209311"/>
                    </a:cubicBezTo>
                    <a:cubicBezTo>
                      <a:pt x="296741" y="198338"/>
                      <a:pt x="284536" y="188585"/>
                      <a:pt x="271106" y="182489"/>
                    </a:cubicBezTo>
                    <a:cubicBezTo>
                      <a:pt x="265003" y="178831"/>
                      <a:pt x="257675" y="176393"/>
                      <a:pt x="250354" y="172735"/>
                    </a:cubicBezTo>
                    <a:cubicBezTo>
                      <a:pt x="249134" y="171516"/>
                      <a:pt x="246690" y="171516"/>
                      <a:pt x="244251" y="170297"/>
                    </a:cubicBezTo>
                    <a:cubicBezTo>
                      <a:pt x="239368" y="169077"/>
                      <a:pt x="235704" y="167858"/>
                      <a:pt x="232040" y="164201"/>
                    </a:cubicBezTo>
                    <a:cubicBezTo>
                      <a:pt x="229601" y="161762"/>
                      <a:pt x="227157" y="158098"/>
                      <a:pt x="225938" y="154441"/>
                    </a:cubicBezTo>
                    <a:cubicBezTo>
                      <a:pt x="224718" y="153221"/>
                      <a:pt x="224718" y="152002"/>
                      <a:pt x="223499" y="150783"/>
                    </a:cubicBezTo>
                    <a:cubicBezTo>
                      <a:pt x="217397" y="141029"/>
                      <a:pt x="211288" y="131276"/>
                      <a:pt x="205185" y="117865"/>
                    </a:cubicBezTo>
                    <a:cubicBezTo>
                      <a:pt x="203966" y="115426"/>
                      <a:pt x="202747" y="112988"/>
                      <a:pt x="201522" y="110549"/>
                    </a:cubicBezTo>
                    <a:cubicBezTo>
                      <a:pt x="199083" y="105666"/>
                      <a:pt x="196638" y="100789"/>
                      <a:pt x="194200" y="97132"/>
                    </a:cubicBezTo>
                    <a:cubicBezTo>
                      <a:pt x="174667" y="69090"/>
                      <a:pt x="147813" y="45919"/>
                      <a:pt x="116075" y="30069"/>
                    </a:cubicBezTo>
                    <a:cubicBezTo>
                      <a:pt x="100200" y="22754"/>
                      <a:pt x="83112" y="17877"/>
                      <a:pt x="64798" y="17877"/>
                    </a:cubicBezTo>
                    <a:cubicBezTo>
                      <a:pt x="62359" y="16658"/>
                      <a:pt x="61140" y="15439"/>
                      <a:pt x="58695" y="14220"/>
                    </a:cubicBezTo>
                    <a:cubicBezTo>
                      <a:pt x="58695" y="13001"/>
                      <a:pt x="57476" y="11781"/>
                      <a:pt x="56257" y="11781"/>
                    </a:cubicBezTo>
                    <a:cubicBezTo>
                      <a:pt x="47710" y="6904"/>
                      <a:pt x="25739" y="-2855"/>
                      <a:pt x="11089" y="802"/>
                    </a:cubicBezTo>
                    <a:cubicBezTo>
                      <a:pt x="6206" y="2021"/>
                      <a:pt x="2541" y="5685"/>
                      <a:pt x="1323" y="9343"/>
                    </a:cubicBezTo>
                    <a:cubicBezTo>
                      <a:pt x="-3561" y="20316"/>
                      <a:pt x="6206" y="30069"/>
                      <a:pt x="12308" y="36165"/>
                    </a:cubicBezTo>
                    <a:cubicBezTo>
                      <a:pt x="13527" y="37384"/>
                      <a:pt x="14753" y="38604"/>
                      <a:pt x="15972" y="39823"/>
                    </a:cubicBezTo>
                    <a:cubicBezTo>
                      <a:pt x="17191" y="41042"/>
                      <a:pt x="17191" y="42261"/>
                      <a:pt x="18410" y="42261"/>
                    </a:cubicBezTo>
                    <a:cubicBezTo>
                      <a:pt x="22074" y="45919"/>
                      <a:pt x="24513" y="49577"/>
                      <a:pt x="26958" y="53234"/>
                    </a:cubicBezTo>
                    <a:cubicBezTo>
                      <a:pt x="28177" y="54453"/>
                      <a:pt x="28177" y="56898"/>
                      <a:pt x="28177" y="58117"/>
                    </a:cubicBezTo>
                    <a:cubicBezTo>
                      <a:pt x="28177" y="59337"/>
                      <a:pt x="29396" y="61775"/>
                      <a:pt x="29396" y="62994"/>
                    </a:cubicBezTo>
                    <a:lnTo>
                      <a:pt x="31841" y="69090"/>
                    </a:lnTo>
                    <a:cubicBezTo>
                      <a:pt x="34279" y="75186"/>
                      <a:pt x="36724" y="82501"/>
                      <a:pt x="40388" y="88597"/>
                    </a:cubicBezTo>
                    <a:cubicBezTo>
                      <a:pt x="42827" y="92255"/>
                      <a:pt x="45272" y="97132"/>
                      <a:pt x="48929" y="100789"/>
                    </a:cubicBezTo>
                    <a:cubicBezTo>
                      <a:pt x="50155" y="102009"/>
                      <a:pt x="50155" y="102009"/>
                      <a:pt x="51374" y="103228"/>
                    </a:cubicBezTo>
                    <a:cubicBezTo>
                      <a:pt x="52593" y="104447"/>
                      <a:pt x="53812" y="105666"/>
                      <a:pt x="53812" y="106885"/>
                    </a:cubicBezTo>
                    <a:cubicBezTo>
                      <a:pt x="53812" y="108111"/>
                      <a:pt x="52593" y="110549"/>
                      <a:pt x="51374" y="111769"/>
                    </a:cubicBezTo>
                    <a:cubicBezTo>
                      <a:pt x="51374" y="112988"/>
                      <a:pt x="50155" y="112988"/>
                      <a:pt x="50155" y="114207"/>
                    </a:cubicBezTo>
                    <a:cubicBezTo>
                      <a:pt x="48929" y="117865"/>
                      <a:pt x="47710" y="122741"/>
                      <a:pt x="46490" y="126399"/>
                    </a:cubicBezTo>
                    <a:cubicBezTo>
                      <a:pt x="42827" y="142249"/>
                      <a:pt x="41607" y="165420"/>
                      <a:pt x="55032" y="183708"/>
                    </a:cubicBezTo>
                    <a:cubicBezTo>
                      <a:pt x="62359" y="194681"/>
                      <a:pt x="70907" y="198338"/>
                      <a:pt x="79448" y="194681"/>
                    </a:cubicBezTo>
                    <a:cubicBezTo>
                      <a:pt x="86775" y="192242"/>
                      <a:pt x="87995" y="186146"/>
                      <a:pt x="89214" y="178831"/>
                    </a:cubicBezTo>
                    <a:cubicBezTo>
                      <a:pt x="89214" y="176393"/>
                      <a:pt x="90433" y="173954"/>
                      <a:pt x="90433" y="171516"/>
                    </a:cubicBezTo>
                    <a:cubicBezTo>
                      <a:pt x="90433" y="170297"/>
                      <a:pt x="90433" y="170297"/>
                      <a:pt x="90433" y="169077"/>
                    </a:cubicBezTo>
                    <a:lnTo>
                      <a:pt x="90433" y="167858"/>
                    </a:lnTo>
                    <a:lnTo>
                      <a:pt x="91659" y="170297"/>
                    </a:lnTo>
                    <a:cubicBezTo>
                      <a:pt x="94097" y="173954"/>
                      <a:pt x="96542" y="177612"/>
                      <a:pt x="97761" y="181269"/>
                    </a:cubicBezTo>
                    <a:cubicBezTo>
                      <a:pt x="102644" y="188585"/>
                      <a:pt x="108747" y="195900"/>
                      <a:pt x="116075" y="201996"/>
                    </a:cubicBezTo>
                    <a:cubicBezTo>
                      <a:pt x="123397" y="208092"/>
                      <a:pt x="131944" y="215413"/>
                      <a:pt x="141710" y="217852"/>
                    </a:cubicBezTo>
                    <a:lnTo>
                      <a:pt x="142929" y="217852"/>
                    </a:lnTo>
                    <a:lnTo>
                      <a:pt x="142929" y="215413"/>
                    </a:lnTo>
                    <a:lnTo>
                      <a:pt x="141710" y="215413"/>
                    </a:lnTo>
                    <a:cubicBezTo>
                      <a:pt x="140484" y="214194"/>
                      <a:pt x="139265" y="214194"/>
                      <a:pt x="138046" y="212975"/>
                    </a:cubicBezTo>
                    <a:lnTo>
                      <a:pt x="136827" y="211756"/>
                    </a:lnTo>
                    <a:cubicBezTo>
                      <a:pt x="133163" y="208092"/>
                      <a:pt x="129499" y="204434"/>
                      <a:pt x="125835" y="200777"/>
                    </a:cubicBezTo>
                    <a:cubicBezTo>
                      <a:pt x="116075" y="189804"/>
                      <a:pt x="108747" y="178831"/>
                      <a:pt x="101425" y="166639"/>
                    </a:cubicBezTo>
                    <a:cubicBezTo>
                      <a:pt x="97761" y="161762"/>
                      <a:pt x="95316" y="155660"/>
                      <a:pt x="92878" y="150783"/>
                    </a:cubicBezTo>
                    <a:lnTo>
                      <a:pt x="91659" y="149564"/>
                    </a:lnTo>
                    <a:cubicBezTo>
                      <a:pt x="91659" y="148345"/>
                      <a:pt x="90433" y="148345"/>
                      <a:pt x="90433" y="147125"/>
                    </a:cubicBezTo>
                    <a:cubicBezTo>
                      <a:pt x="90433" y="145906"/>
                      <a:pt x="89214" y="143468"/>
                      <a:pt x="87995" y="142249"/>
                    </a:cubicBezTo>
                    <a:cubicBezTo>
                      <a:pt x="86775" y="143468"/>
                      <a:pt x="85556" y="144687"/>
                      <a:pt x="84331" y="145906"/>
                    </a:cubicBezTo>
                    <a:cubicBezTo>
                      <a:pt x="81892" y="148345"/>
                      <a:pt x="79448" y="150783"/>
                      <a:pt x="78228" y="154441"/>
                    </a:cubicBezTo>
                    <a:cubicBezTo>
                      <a:pt x="75790" y="161762"/>
                      <a:pt x="73345" y="169077"/>
                      <a:pt x="73345" y="176393"/>
                    </a:cubicBezTo>
                    <a:cubicBezTo>
                      <a:pt x="73345" y="178831"/>
                      <a:pt x="73345" y="180050"/>
                      <a:pt x="72126" y="182489"/>
                    </a:cubicBezTo>
                    <a:cubicBezTo>
                      <a:pt x="66023" y="181269"/>
                      <a:pt x="64798" y="176393"/>
                      <a:pt x="62359" y="171516"/>
                    </a:cubicBezTo>
                    <a:lnTo>
                      <a:pt x="61140" y="170297"/>
                    </a:lnTo>
                    <a:cubicBezTo>
                      <a:pt x="53812" y="156879"/>
                      <a:pt x="53812" y="136153"/>
                      <a:pt x="58695" y="121522"/>
                    </a:cubicBezTo>
                    <a:cubicBezTo>
                      <a:pt x="58695" y="120303"/>
                      <a:pt x="59915" y="120303"/>
                      <a:pt x="59915" y="119084"/>
                    </a:cubicBezTo>
                    <a:cubicBezTo>
                      <a:pt x="63579" y="111769"/>
                      <a:pt x="66023" y="104447"/>
                      <a:pt x="63579" y="102009"/>
                    </a:cubicBezTo>
                    <a:cubicBezTo>
                      <a:pt x="62359" y="99570"/>
                      <a:pt x="61140" y="98351"/>
                      <a:pt x="58695" y="95913"/>
                    </a:cubicBezTo>
                    <a:cubicBezTo>
                      <a:pt x="57476" y="94693"/>
                      <a:pt x="56257" y="94693"/>
                      <a:pt x="55032" y="93474"/>
                    </a:cubicBezTo>
                    <a:cubicBezTo>
                      <a:pt x="52593" y="89817"/>
                      <a:pt x="50155" y="86159"/>
                      <a:pt x="47710" y="81282"/>
                    </a:cubicBezTo>
                    <a:cubicBezTo>
                      <a:pt x="45272" y="76405"/>
                      <a:pt x="42827" y="71529"/>
                      <a:pt x="41607" y="66652"/>
                    </a:cubicBezTo>
                    <a:cubicBezTo>
                      <a:pt x="39163" y="60556"/>
                      <a:pt x="36724" y="54453"/>
                      <a:pt x="34279" y="49577"/>
                    </a:cubicBezTo>
                    <a:cubicBezTo>
                      <a:pt x="31841" y="45919"/>
                      <a:pt x="29396" y="41042"/>
                      <a:pt x="25739" y="37384"/>
                    </a:cubicBezTo>
                    <a:lnTo>
                      <a:pt x="23294" y="34946"/>
                    </a:lnTo>
                    <a:cubicBezTo>
                      <a:pt x="22074" y="33727"/>
                      <a:pt x="20855" y="32508"/>
                      <a:pt x="19630" y="31289"/>
                    </a:cubicBezTo>
                    <a:cubicBezTo>
                      <a:pt x="14753" y="26412"/>
                      <a:pt x="8644" y="20316"/>
                      <a:pt x="9870" y="15439"/>
                    </a:cubicBezTo>
                    <a:cubicBezTo>
                      <a:pt x="9870" y="14220"/>
                      <a:pt x="11089" y="13001"/>
                      <a:pt x="12308" y="11781"/>
                    </a:cubicBezTo>
                    <a:cubicBezTo>
                      <a:pt x="19630" y="9343"/>
                      <a:pt x="35505" y="16658"/>
                      <a:pt x="44046" y="21535"/>
                    </a:cubicBezTo>
                    <a:cubicBezTo>
                      <a:pt x="45272" y="21535"/>
                      <a:pt x="45272" y="22754"/>
                      <a:pt x="46490" y="22754"/>
                    </a:cubicBezTo>
                    <a:cubicBezTo>
                      <a:pt x="48929" y="23973"/>
                      <a:pt x="51374" y="25193"/>
                      <a:pt x="53812" y="26412"/>
                    </a:cubicBezTo>
                    <a:cubicBezTo>
                      <a:pt x="57476" y="27631"/>
                      <a:pt x="62359" y="28850"/>
                      <a:pt x="66023" y="28850"/>
                    </a:cubicBezTo>
                    <a:cubicBezTo>
                      <a:pt x="68462" y="28850"/>
                      <a:pt x="69681" y="28850"/>
                      <a:pt x="72126" y="28850"/>
                    </a:cubicBezTo>
                    <a:cubicBezTo>
                      <a:pt x="78228" y="30069"/>
                      <a:pt x="84331" y="31289"/>
                      <a:pt x="90433" y="32508"/>
                    </a:cubicBezTo>
                    <a:cubicBezTo>
                      <a:pt x="102644" y="36165"/>
                      <a:pt x="114849" y="42261"/>
                      <a:pt x="127060" y="49577"/>
                    </a:cubicBezTo>
                    <a:cubicBezTo>
                      <a:pt x="149032" y="64213"/>
                      <a:pt x="167346" y="83721"/>
                      <a:pt x="181995" y="105666"/>
                    </a:cubicBezTo>
                    <a:cubicBezTo>
                      <a:pt x="183214" y="108111"/>
                      <a:pt x="184433" y="110549"/>
                      <a:pt x="185653" y="112988"/>
                    </a:cubicBezTo>
                    <a:cubicBezTo>
                      <a:pt x="186878" y="114207"/>
                      <a:pt x="186878" y="116645"/>
                      <a:pt x="188098" y="119084"/>
                    </a:cubicBezTo>
                    <a:cubicBezTo>
                      <a:pt x="190536" y="123961"/>
                      <a:pt x="192981" y="128837"/>
                      <a:pt x="195419" y="133714"/>
                    </a:cubicBezTo>
                    <a:cubicBezTo>
                      <a:pt x="197864" y="138591"/>
                      <a:pt x="200302" y="142249"/>
                      <a:pt x="202747" y="147125"/>
                    </a:cubicBezTo>
                    <a:lnTo>
                      <a:pt x="203966" y="149564"/>
                    </a:lnTo>
                    <a:cubicBezTo>
                      <a:pt x="207631" y="158098"/>
                      <a:pt x="212514" y="165420"/>
                      <a:pt x="218616" y="172735"/>
                    </a:cubicBezTo>
                    <a:cubicBezTo>
                      <a:pt x="221054" y="175174"/>
                      <a:pt x="228382" y="177612"/>
                      <a:pt x="234485" y="178831"/>
                    </a:cubicBezTo>
                    <a:cubicBezTo>
                      <a:pt x="236923" y="180050"/>
                      <a:pt x="239368" y="180050"/>
                      <a:pt x="240587" y="180050"/>
                    </a:cubicBezTo>
                    <a:cubicBezTo>
                      <a:pt x="250354" y="183708"/>
                      <a:pt x="258901" y="187365"/>
                      <a:pt x="268667" y="192242"/>
                    </a:cubicBezTo>
                    <a:cubicBezTo>
                      <a:pt x="273550" y="194681"/>
                      <a:pt x="277208" y="197119"/>
                      <a:pt x="282091" y="199557"/>
                    </a:cubicBezTo>
                    <a:cubicBezTo>
                      <a:pt x="282091" y="199557"/>
                      <a:pt x="283317" y="200777"/>
                      <a:pt x="284536" y="200777"/>
                    </a:cubicBezTo>
                    <a:cubicBezTo>
                      <a:pt x="286975" y="201996"/>
                      <a:pt x="289419" y="203215"/>
                      <a:pt x="291858" y="205654"/>
                    </a:cubicBezTo>
                    <a:cubicBezTo>
                      <a:pt x="274770" y="205654"/>
                      <a:pt x="261339" y="206873"/>
                      <a:pt x="250354" y="210530"/>
                    </a:cubicBezTo>
                    <a:cubicBezTo>
                      <a:pt x="249134" y="210530"/>
                      <a:pt x="249134" y="210530"/>
                      <a:pt x="247915" y="210530"/>
                    </a:cubicBezTo>
                    <a:cubicBezTo>
                      <a:pt x="245470" y="210530"/>
                      <a:pt x="241807" y="211756"/>
                      <a:pt x="241807" y="215413"/>
                    </a:cubicBezTo>
                    <a:cubicBezTo>
                      <a:pt x="243032" y="216633"/>
                      <a:pt x="243032" y="216633"/>
                      <a:pt x="243032" y="217852"/>
                    </a:cubicBezTo>
                    <a:cubicBezTo>
                      <a:pt x="243032" y="219071"/>
                      <a:pt x="244251" y="220290"/>
                      <a:pt x="244251" y="220290"/>
                    </a:cubicBezTo>
                    <a:cubicBezTo>
                      <a:pt x="247915" y="225167"/>
                      <a:pt x="251573" y="228825"/>
                      <a:pt x="255237" y="232482"/>
                    </a:cubicBezTo>
                    <a:cubicBezTo>
                      <a:pt x="260120" y="234921"/>
                      <a:pt x="263784" y="238578"/>
                      <a:pt x="268667" y="241017"/>
                    </a:cubicBezTo>
                    <a:cubicBezTo>
                      <a:pt x="272325" y="243455"/>
                      <a:pt x="277208" y="244674"/>
                      <a:pt x="282091" y="247113"/>
                    </a:cubicBezTo>
                    <a:cubicBezTo>
                      <a:pt x="286975" y="248332"/>
                      <a:pt x="290639" y="250770"/>
                      <a:pt x="295522" y="253209"/>
                    </a:cubicBezTo>
                    <a:cubicBezTo>
                      <a:pt x="297960" y="254428"/>
                      <a:pt x="301624" y="256866"/>
                      <a:pt x="304069" y="258085"/>
                    </a:cubicBezTo>
                    <a:cubicBezTo>
                      <a:pt x="306508" y="259305"/>
                      <a:pt x="307727" y="260524"/>
                      <a:pt x="310172" y="261743"/>
                    </a:cubicBezTo>
                    <a:cubicBezTo>
                      <a:pt x="311391" y="261743"/>
                      <a:pt x="311391" y="262969"/>
                      <a:pt x="312610" y="262969"/>
                    </a:cubicBezTo>
                    <a:cubicBezTo>
                      <a:pt x="313835" y="264188"/>
                      <a:pt x="315055" y="265407"/>
                      <a:pt x="317493" y="265407"/>
                    </a:cubicBezTo>
                    <a:lnTo>
                      <a:pt x="318719" y="265407"/>
                    </a:lnTo>
                    <a:lnTo>
                      <a:pt x="321157" y="267845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1069">
                <a:extLst>
                  <a:ext uri="{FF2B5EF4-FFF2-40B4-BE49-F238E27FC236}">
                    <a16:creationId xmlns:a16="http://schemas.microsoft.com/office/drawing/2014/main" id="{D276AC55-EF52-5FC4-5984-025518E32495}"/>
                  </a:ext>
                </a:extLst>
              </p:cNvPr>
              <p:cNvSpPr/>
              <p:nvPr/>
            </p:nvSpPr>
            <p:spPr>
              <a:xfrm>
                <a:off x="4200869" y="2580725"/>
                <a:ext cx="201424" cy="232892"/>
              </a:xfrm>
              <a:custGeom>
                <a:avLst/>
                <a:gdLst>
                  <a:gd name="connsiteX0" fmla="*/ 167242 w 201424"/>
                  <a:gd name="connsiteY0" fmla="*/ 8535 h 232892"/>
                  <a:gd name="connsiteX1" fmla="*/ 100103 w 201424"/>
                  <a:gd name="connsiteY1" fmla="*/ 0 h 232892"/>
                  <a:gd name="connsiteX2" fmla="*/ 32963 w 201424"/>
                  <a:gd name="connsiteY2" fmla="*/ 8535 h 232892"/>
                  <a:gd name="connsiteX3" fmla="*/ 0 w 201424"/>
                  <a:gd name="connsiteY3" fmla="*/ 36576 h 232892"/>
                  <a:gd name="connsiteX4" fmla="*/ 0 w 201424"/>
                  <a:gd name="connsiteY4" fmla="*/ 207290 h 232892"/>
                  <a:gd name="connsiteX5" fmla="*/ 2445 w 201424"/>
                  <a:gd name="connsiteY5" fmla="*/ 209728 h 232892"/>
                  <a:gd name="connsiteX6" fmla="*/ 101322 w 201424"/>
                  <a:gd name="connsiteY6" fmla="*/ 232893 h 232892"/>
                  <a:gd name="connsiteX7" fmla="*/ 197760 w 201424"/>
                  <a:gd name="connsiteY7" fmla="*/ 212166 h 232892"/>
                  <a:gd name="connsiteX8" fmla="*/ 201424 w 201424"/>
                  <a:gd name="connsiteY8" fmla="*/ 209728 h 232892"/>
                  <a:gd name="connsiteX9" fmla="*/ 201424 w 201424"/>
                  <a:gd name="connsiteY9" fmla="*/ 32918 h 232892"/>
                  <a:gd name="connsiteX10" fmla="*/ 167242 w 201424"/>
                  <a:gd name="connsiteY10" fmla="*/ 8535 h 232892"/>
                  <a:gd name="connsiteX11" fmla="*/ 100103 w 201424"/>
                  <a:gd name="connsiteY11" fmla="*/ 15850 h 232892"/>
                  <a:gd name="connsiteX12" fmla="*/ 183111 w 201424"/>
                  <a:gd name="connsiteY12" fmla="*/ 35357 h 232892"/>
                  <a:gd name="connsiteX13" fmla="*/ 100103 w 201424"/>
                  <a:gd name="connsiteY13" fmla="*/ 54870 h 232892"/>
                  <a:gd name="connsiteX14" fmla="*/ 17088 w 201424"/>
                  <a:gd name="connsiteY14" fmla="*/ 35357 h 232892"/>
                  <a:gd name="connsiteX15" fmla="*/ 100103 w 201424"/>
                  <a:gd name="connsiteY15" fmla="*/ 15850 h 232892"/>
                  <a:gd name="connsiteX16" fmla="*/ 183111 w 201424"/>
                  <a:gd name="connsiteY16" fmla="*/ 198755 h 232892"/>
                  <a:gd name="connsiteX17" fmla="*/ 100103 w 201424"/>
                  <a:gd name="connsiteY17" fmla="*/ 214605 h 232892"/>
                  <a:gd name="connsiteX18" fmla="*/ 17088 w 201424"/>
                  <a:gd name="connsiteY18" fmla="*/ 199974 h 232892"/>
                  <a:gd name="connsiteX19" fmla="*/ 17088 w 201424"/>
                  <a:gd name="connsiteY19" fmla="*/ 165831 h 232892"/>
                  <a:gd name="connsiteX20" fmla="*/ 100103 w 201424"/>
                  <a:gd name="connsiteY20" fmla="*/ 178023 h 232892"/>
                  <a:gd name="connsiteX21" fmla="*/ 183111 w 201424"/>
                  <a:gd name="connsiteY21" fmla="*/ 163392 h 232892"/>
                  <a:gd name="connsiteX22" fmla="*/ 183111 w 201424"/>
                  <a:gd name="connsiteY22" fmla="*/ 198755 h 232892"/>
                  <a:gd name="connsiteX23" fmla="*/ 183111 w 201424"/>
                  <a:gd name="connsiteY23" fmla="*/ 146323 h 232892"/>
                  <a:gd name="connsiteX24" fmla="*/ 100103 w 201424"/>
                  <a:gd name="connsiteY24" fmla="*/ 162173 h 232892"/>
                  <a:gd name="connsiteX25" fmla="*/ 17088 w 201424"/>
                  <a:gd name="connsiteY25" fmla="*/ 147543 h 232892"/>
                  <a:gd name="connsiteX26" fmla="*/ 17088 w 201424"/>
                  <a:gd name="connsiteY26" fmla="*/ 110960 h 232892"/>
                  <a:gd name="connsiteX27" fmla="*/ 100103 w 201424"/>
                  <a:gd name="connsiteY27" fmla="*/ 123152 h 232892"/>
                  <a:gd name="connsiteX28" fmla="*/ 183111 w 201424"/>
                  <a:gd name="connsiteY28" fmla="*/ 109741 h 232892"/>
                  <a:gd name="connsiteX29" fmla="*/ 183111 w 201424"/>
                  <a:gd name="connsiteY29" fmla="*/ 146323 h 232892"/>
                  <a:gd name="connsiteX30" fmla="*/ 183111 w 201424"/>
                  <a:gd name="connsiteY30" fmla="*/ 90227 h 232892"/>
                  <a:gd name="connsiteX31" fmla="*/ 100103 w 201424"/>
                  <a:gd name="connsiteY31" fmla="*/ 106083 h 232892"/>
                  <a:gd name="connsiteX32" fmla="*/ 17088 w 201424"/>
                  <a:gd name="connsiteY32" fmla="*/ 91446 h 232892"/>
                  <a:gd name="connsiteX33" fmla="*/ 17088 w 201424"/>
                  <a:gd name="connsiteY33" fmla="*/ 57309 h 232892"/>
                  <a:gd name="connsiteX34" fmla="*/ 32963 w 201424"/>
                  <a:gd name="connsiteY34" fmla="*/ 63405 h 232892"/>
                  <a:gd name="connsiteX35" fmla="*/ 100103 w 201424"/>
                  <a:gd name="connsiteY35" fmla="*/ 71939 h 232892"/>
                  <a:gd name="connsiteX36" fmla="*/ 167242 w 201424"/>
                  <a:gd name="connsiteY36" fmla="*/ 63405 h 232892"/>
                  <a:gd name="connsiteX37" fmla="*/ 183111 w 201424"/>
                  <a:gd name="connsiteY37" fmla="*/ 57309 h 232892"/>
                  <a:gd name="connsiteX38" fmla="*/ 183111 w 201424"/>
                  <a:gd name="connsiteY38" fmla="*/ 90227 h 232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201424" h="232892">
                    <a:moveTo>
                      <a:pt x="167242" y="8535"/>
                    </a:moveTo>
                    <a:cubicBezTo>
                      <a:pt x="145271" y="2438"/>
                      <a:pt x="123293" y="0"/>
                      <a:pt x="100103" y="0"/>
                    </a:cubicBezTo>
                    <a:cubicBezTo>
                      <a:pt x="76906" y="0"/>
                      <a:pt x="54934" y="2438"/>
                      <a:pt x="32963" y="8535"/>
                    </a:cubicBezTo>
                    <a:cubicBezTo>
                      <a:pt x="6102" y="17069"/>
                      <a:pt x="0" y="28042"/>
                      <a:pt x="0" y="36576"/>
                    </a:cubicBezTo>
                    <a:lnTo>
                      <a:pt x="0" y="207290"/>
                    </a:lnTo>
                    <a:lnTo>
                      <a:pt x="2445" y="209728"/>
                    </a:lnTo>
                    <a:cubicBezTo>
                      <a:pt x="4883" y="212166"/>
                      <a:pt x="23197" y="232893"/>
                      <a:pt x="101322" y="232893"/>
                    </a:cubicBezTo>
                    <a:cubicBezTo>
                      <a:pt x="168461" y="232893"/>
                      <a:pt x="196541" y="212166"/>
                      <a:pt x="197760" y="212166"/>
                    </a:cubicBezTo>
                    <a:lnTo>
                      <a:pt x="201424" y="209728"/>
                    </a:lnTo>
                    <a:lnTo>
                      <a:pt x="201424" y="32918"/>
                    </a:lnTo>
                    <a:cubicBezTo>
                      <a:pt x="198980" y="25603"/>
                      <a:pt x="191658" y="15850"/>
                      <a:pt x="167242" y="8535"/>
                    </a:cubicBezTo>
                    <a:close/>
                    <a:moveTo>
                      <a:pt x="100103" y="15850"/>
                    </a:moveTo>
                    <a:cubicBezTo>
                      <a:pt x="157475" y="15850"/>
                      <a:pt x="183111" y="30480"/>
                      <a:pt x="183111" y="35357"/>
                    </a:cubicBezTo>
                    <a:cubicBezTo>
                      <a:pt x="183111" y="40234"/>
                      <a:pt x="157475" y="54870"/>
                      <a:pt x="100103" y="54870"/>
                    </a:cubicBezTo>
                    <a:cubicBezTo>
                      <a:pt x="42723" y="54870"/>
                      <a:pt x="17088" y="40234"/>
                      <a:pt x="17088" y="35357"/>
                    </a:cubicBezTo>
                    <a:cubicBezTo>
                      <a:pt x="17088" y="30480"/>
                      <a:pt x="43949" y="15850"/>
                      <a:pt x="100103" y="15850"/>
                    </a:cubicBezTo>
                    <a:close/>
                    <a:moveTo>
                      <a:pt x="183111" y="198755"/>
                    </a:moveTo>
                    <a:cubicBezTo>
                      <a:pt x="173344" y="203632"/>
                      <a:pt x="147709" y="214605"/>
                      <a:pt x="100103" y="214605"/>
                    </a:cubicBezTo>
                    <a:cubicBezTo>
                      <a:pt x="43949" y="214605"/>
                      <a:pt x="21971" y="203632"/>
                      <a:pt x="17088" y="199974"/>
                    </a:cubicBezTo>
                    <a:lnTo>
                      <a:pt x="17088" y="165831"/>
                    </a:lnTo>
                    <a:cubicBezTo>
                      <a:pt x="30518" y="171926"/>
                      <a:pt x="56154" y="178023"/>
                      <a:pt x="100103" y="178023"/>
                    </a:cubicBezTo>
                    <a:cubicBezTo>
                      <a:pt x="140388" y="178023"/>
                      <a:pt x="167242" y="170707"/>
                      <a:pt x="183111" y="163392"/>
                    </a:cubicBezTo>
                    <a:lnTo>
                      <a:pt x="183111" y="198755"/>
                    </a:lnTo>
                    <a:close/>
                    <a:moveTo>
                      <a:pt x="183111" y="146323"/>
                    </a:moveTo>
                    <a:cubicBezTo>
                      <a:pt x="173344" y="151200"/>
                      <a:pt x="147709" y="162173"/>
                      <a:pt x="100103" y="162173"/>
                    </a:cubicBezTo>
                    <a:cubicBezTo>
                      <a:pt x="43949" y="162173"/>
                      <a:pt x="21971" y="151200"/>
                      <a:pt x="17088" y="147543"/>
                    </a:cubicBezTo>
                    <a:lnTo>
                      <a:pt x="17088" y="110960"/>
                    </a:lnTo>
                    <a:cubicBezTo>
                      <a:pt x="30518" y="117056"/>
                      <a:pt x="56154" y="123152"/>
                      <a:pt x="100103" y="123152"/>
                    </a:cubicBezTo>
                    <a:cubicBezTo>
                      <a:pt x="140388" y="123152"/>
                      <a:pt x="167242" y="115837"/>
                      <a:pt x="183111" y="109741"/>
                    </a:cubicBezTo>
                    <a:lnTo>
                      <a:pt x="183111" y="146323"/>
                    </a:lnTo>
                    <a:close/>
                    <a:moveTo>
                      <a:pt x="183111" y="90227"/>
                    </a:moveTo>
                    <a:cubicBezTo>
                      <a:pt x="177008" y="93891"/>
                      <a:pt x="151373" y="106083"/>
                      <a:pt x="100103" y="106083"/>
                    </a:cubicBezTo>
                    <a:cubicBezTo>
                      <a:pt x="43949" y="106083"/>
                      <a:pt x="21971" y="95111"/>
                      <a:pt x="17088" y="91446"/>
                    </a:cubicBezTo>
                    <a:lnTo>
                      <a:pt x="17088" y="57309"/>
                    </a:lnTo>
                    <a:cubicBezTo>
                      <a:pt x="21971" y="59747"/>
                      <a:pt x="28080" y="62186"/>
                      <a:pt x="32963" y="63405"/>
                    </a:cubicBezTo>
                    <a:cubicBezTo>
                      <a:pt x="54934" y="69501"/>
                      <a:pt x="76906" y="71939"/>
                      <a:pt x="100103" y="71939"/>
                    </a:cubicBezTo>
                    <a:cubicBezTo>
                      <a:pt x="123293" y="71939"/>
                      <a:pt x="145271" y="69501"/>
                      <a:pt x="167242" y="63405"/>
                    </a:cubicBezTo>
                    <a:cubicBezTo>
                      <a:pt x="173344" y="62186"/>
                      <a:pt x="178228" y="59747"/>
                      <a:pt x="183111" y="57309"/>
                    </a:cubicBezTo>
                    <a:lnTo>
                      <a:pt x="183111" y="90227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7" name="Graphic 2">
            <a:extLst>
              <a:ext uri="{FF2B5EF4-FFF2-40B4-BE49-F238E27FC236}">
                <a16:creationId xmlns:a16="http://schemas.microsoft.com/office/drawing/2014/main" id="{E0A89A9A-8F76-5CF1-92D6-E4A983DDC165}"/>
              </a:ext>
            </a:extLst>
          </p:cNvPr>
          <p:cNvGrpSpPr/>
          <p:nvPr/>
        </p:nvGrpSpPr>
        <p:grpSpPr>
          <a:xfrm>
            <a:off x="6299299" y="4132110"/>
            <a:ext cx="526579" cy="635304"/>
            <a:chOff x="3965914" y="2312468"/>
            <a:chExt cx="453454" cy="513347"/>
          </a:xfrm>
        </p:grpSpPr>
        <p:grpSp>
          <p:nvGrpSpPr>
            <p:cNvPr id="88" name="Graphic 2">
              <a:extLst>
                <a:ext uri="{FF2B5EF4-FFF2-40B4-BE49-F238E27FC236}">
                  <a16:creationId xmlns:a16="http://schemas.microsoft.com/office/drawing/2014/main" id="{9683DD99-B45C-F0F3-BAC6-968602FD0D18}"/>
                </a:ext>
              </a:extLst>
            </p:cNvPr>
            <p:cNvGrpSpPr/>
            <p:nvPr/>
          </p:nvGrpSpPr>
          <p:grpSpPr>
            <a:xfrm>
              <a:off x="3965914" y="2312468"/>
              <a:ext cx="453454" cy="513347"/>
              <a:chOff x="3965914" y="2312468"/>
              <a:chExt cx="453454" cy="513347"/>
            </a:xfrm>
            <a:solidFill>
              <a:srgbClr val="FFFFFF"/>
            </a:solidFill>
          </p:grpSpPr>
          <p:sp>
            <p:nvSpPr>
              <p:cNvPr id="94" name="Freeform: Shape 1063">
                <a:extLst>
                  <a:ext uri="{FF2B5EF4-FFF2-40B4-BE49-F238E27FC236}">
                    <a16:creationId xmlns:a16="http://schemas.microsoft.com/office/drawing/2014/main" id="{F1DBE04B-9F3F-B86F-1EEE-77EDF2CFEE3D}"/>
                  </a:ext>
                </a:extLst>
              </p:cNvPr>
              <p:cNvSpPr/>
              <p:nvPr/>
            </p:nvSpPr>
            <p:spPr>
              <a:xfrm>
                <a:off x="3969710" y="2318577"/>
                <a:ext cx="438679" cy="499936"/>
              </a:xfrm>
              <a:custGeom>
                <a:avLst/>
                <a:gdLst>
                  <a:gd name="connsiteX0" fmla="*/ 331256 w 438679"/>
                  <a:gd name="connsiteY0" fmla="*/ 499936 h 499936"/>
                  <a:gd name="connsiteX1" fmla="*/ 227489 w 438679"/>
                  <a:gd name="connsiteY1" fmla="*/ 475546 h 499936"/>
                  <a:gd name="connsiteX2" fmla="*/ 223825 w 438679"/>
                  <a:gd name="connsiteY2" fmla="*/ 471888 h 499936"/>
                  <a:gd name="connsiteX3" fmla="*/ 223825 w 438679"/>
                  <a:gd name="connsiteY3" fmla="*/ 418237 h 499936"/>
                  <a:gd name="connsiteX4" fmla="*/ 80999 w 438679"/>
                  <a:gd name="connsiteY4" fmla="*/ 418237 h 499936"/>
                  <a:gd name="connsiteX5" fmla="*/ 18742 w 438679"/>
                  <a:gd name="connsiteY5" fmla="*/ 390195 h 499936"/>
                  <a:gd name="connsiteX6" fmla="*/ 429 w 438679"/>
                  <a:gd name="connsiteY6" fmla="*/ 326791 h 499936"/>
                  <a:gd name="connsiteX7" fmla="*/ 45597 w 438679"/>
                  <a:gd name="connsiteY7" fmla="*/ 260941 h 499936"/>
                  <a:gd name="connsiteX8" fmla="*/ 71232 w 438679"/>
                  <a:gd name="connsiteY8" fmla="*/ 251187 h 499936"/>
                  <a:gd name="connsiteX9" fmla="*/ 121283 w 438679"/>
                  <a:gd name="connsiteY9" fmla="*/ 202413 h 499936"/>
                  <a:gd name="connsiteX10" fmla="*/ 145699 w 438679"/>
                  <a:gd name="connsiteY10" fmla="*/ 198755 h 499936"/>
                  <a:gd name="connsiteX11" fmla="*/ 172554 w 438679"/>
                  <a:gd name="connsiteY11" fmla="*/ 203632 h 499936"/>
                  <a:gd name="connsiteX12" fmla="*/ 165232 w 438679"/>
                  <a:gd name="connsiteY12" fmla="*/ 196317 h 499936"/>
                  <a:gd name="connsiteX13" fmla="*/ 155466 w 438679"/>
                  <a:gd name="connsiteY13" fmla="*/ 134131 h 499936"/>
                  <a:gd name="connsiteX14" fmla="*/ 159130 w 438679"/>
                  <a:gd name="connsiteY14" fmla="*/ 120720 h 499936"/>
                  <a:gd name="connsiteX15" fmla="*/ 160349 w 438679"/>
                  <a:gd name="connsiteY15" fmla="*/ 117056 h 499936"/>
                  <a:gd name="connsiteX16" fmla="*/ 160349 w 438679"/>
                  <a:gd name="connsiteY16" fmla="*/ 115837 h 499936"/>
                  <a:gd name="connsiteX17" fmla="*/ 157904 w 438679"/>
                  <a:gd name="connsiteY17" fmla="*/ 113398 h 499936"/>
                  <a:gd name="connsiteX18" fmla="*/ 149364 w 438679"/>
                  <a:gd name="connsiteY18" fmla="*/ 99987 h 499936"/>
                  <a:gd name="connsiteX19" fmla="*/ 139597 w 438679"/>
                  <a:gd name="connsiteY19" fmla="*/ 79261 h 499936"/>
                  <a:gd name="connsiteX20" fmla="*/ 137152 w 438679"/>
                  <a:gd name="connsiteY20" fmla="*/ 74384 h 499936"/>
                  <a:gd name="connsiteX21" fmla="*/ 134714 w 438679"/>
                  <a:gd name="connsiteY21" fmla="*/ 68282 h 499936"/>
                  <a:gd name="connsiteX22" fmla="*/ 133495 w 438679"/>
                  <a:gd name="connsiteY22" fmla="*/ 64624 h 499936"/>
                  <a:gd name="connsiteX23" fmla="*/ 126167 w 438679"/>
                  <a:gd name="connsiteY23" fmla="*/ 54870 h 499936"/>
                  <a:gd name="connsiteX24" fmla="*/ 123728 w 438679"/>
                  <a:gd name="connsiteY24" fmla="*/ 51213 h 499936"/>
                  <a:gd name="connsiteX25" fmla="*/ 121283 w 438679"/>
                  <a:gd name="connsiteY25" fmla="*/ 48775 h 499936"/>
                  <a:gd name="connsiteX26" fmla="*/ 109079 w 438679"/>
                  <a:gd name="connsiteY26" fmla="*/ 13411 h 499936"/>
                  <a:gd name="connsiteX27" fmla="*/ 122503 w 438679"/>
                  <a:gd name="connsiteY27" fmla="*/ 1219 h 499936"/>
                  <a:gd name="connsiteX28" fmla="*/ 132269 w 438679"/>
                  <a:gd name="connsiteY28" fmla="*/ 0 h 499936"/>
                  <a:gd name="connsiteX29" fmla="*/ 171335 w 438679"/>
                  <a:gd name="connsiteY29" fmla="*/ 12192 h 499936"/>
                  <a:gd name="connsiteX30" fmla="*/ 176218 w 438679"/>
                  <a:gd name="connsiteY30" fmla="*/ 15850 h 499936"/>
                  <a:gd name="connsiteX31" fmla="*/ 179882 w 438679"/>
                  <a:gd name="connsiteY31" fmla="*/ 18295 h 499936"/>
                  <a:gd name="connsiteX32" fmla="*/ 232372 w 438679"/>
                  <a:gd name="connsiteY32" fmla="*/ 30486 h 499936"/>
                  <a:gd name="connsiteX33" fmla="*/ 311723 w 438679"/>
                  <a:gd name="connsiteY33" fmla="*/ 98768 h 499936"/>
                  <a:gd name="connsiteX34" fmla="*/ 319044 w 438679"/>
                  <a:gd name="connsiteY34" fmla="*/ 113398 h 499936"/>
                  <a:gd name="connsiteX35" fmla="*/ 322708 w 438679"/>
                  <a:gd name="connsiteY35" fmla="*/ 120720 h 499936"/>
                  <a:gd name="connsiteX36" fmla="*/ 339796 w 438679"/>
                  <a:gd name="connsiteY36" fmla="*/ 152419 h 499936"/>
                  <a:gd name="connsiteX37" fmla="*/ 342241 w 438679"/>
                  <a:gd name="connsiteY37" fmla="*/ 157296 h 499936"/>
                  <a:gd name="connsiteX38" fmla="*/ 348343 w 438679"/>
                  <a:gd name="connsiteY38" fmla="*/ 165831 h 499936"/>
                  <a:gd name="connsiteX39" fmla="*/ 358110 w 438679"/>
                  <a:gd name="connsiteY39" fmla="*/ 169488 h 499936"/>
                  <a:gd name="connsiteX40" fmla="*/ 365432 w 438679"/>
                  <a:gd name="connsiteY40" fmla="*/ 171933 h 499936"/>
                  <a:gd name="connsiteX41" fmla="*/ 386184 w 438679"/>
                  <a:gd name="connsiteY41" fmla="*/ 181686 h 499936"/>
                  <a:gd name="connsiteX42" fmla="*/ 424030 w 438679"/>
                  <a:gd name="connsiteY42" fmla="*/ 209728 h 499936"/>
                  <a:gd name="connsiteX43" fmla="*/ 426468 w 438679"/>
                  <a:gd name="connsiteY43" fmla="*/ 220701 h 499936"/>
                  <a:gd name="connsiteX44" fmla="*/ 414264 w 438679"/>
                  <a:gd name="connsiteY44" fmla="*/ 228023 h 499936"/>
                  <a:gd name="connsiteX45" fmla="*/ 411825 w 438679"/>
                  <a:gd name="connsiteY45" fmla="*/ 228023 h 499936"/>
                  <a:gd name="connsiteX46" fmla="*/ 399614 w 438679"/>
                  <a:gd name="connsiteY46" fmla="*/ 229242 h 499936"/>
                  <a:gd name="connsiteX47" fmla="*/ 389848 w 438679"/>
                  <a:gd name="connsiteY47" fmla="*/ 230461 h 499936"/>
                  <a:gd name="connsiteX48" fmla="*/ 388628 w 438679"/>
                  <a:gd name="connsiteY48" fmla="*/ 230461 h 499936"/>
                  <a:gd name="connsiteX49" fmla="*/ 394731 w 438679"/>
                  <a:gd name="connsiteY49" fmla="*/ 232899 h 499936"/>
                  <a:gd name="connsiteX50" fmla="*/ 397175 w 438679"/>
                  <a:gd name="connsiteY50" fmla="*/ 234119 h 499936"/>
                  <a:gd name="connsiteX51" fmla="*/ 403278 w 438679"/>
                  <a:gd name="connsiteY51" fmla="*/ 236557 h 499936"/>
                  <a:gd name="connsiteX52" fmla="*/ 427694 w 438679"/>
                  <a:gd name="connsiteY52" fmla="*/ 256064 h 499936"/>
                  <a:gd name="connsiteX53" fmla="*/ 433797 w 438679"/>
                  <a:gd name="connsiteY53" fmla="*/ 260941 h 499936"/>
                  <a:gd name="connsiteX54" fmla="*/ 437460 w 438679"/>
                  <a:gd name="connsiteY54" fmla="*/ 265818 h 499936"/>
                  <a:gd name="connsiteX55" fmla="*/ 438680 w 438679"/>
                  <a:gd name="connsiteY55" fmla="*/ 271914 h 499936"/>
                  <a:gd name="connsiteX56" fmla="*/ 437460 w 438679"/>
                  <a:gd name="connsiteY56" fmla="*/ 281674 h 499936"/>
                  <a:gd name="connsiteX57" fmla="*/ 433797 w 438679"/>
                  <a:gd name="connsiteY57" fmla="*/ 293866 h 499936"/>
                  <a:gd name="connsiteX58" fmla="*/ 433797 w 438679"/>
                  <a:gd name="connsiteY58" fmla="*/ 470669 h 499936"/>
                  <a:gd name="connsiteX59" fmla="*/ 427694 w 438679"/>
                  <a:gd name="connsiteY59" fmla="*/ 475546 h 499936"/>
                  <a:gd name="connsiteX60" fmla="*/ 331256 w 438679"/>
                  <a:gd name="connsiteY60" fmla="*/ 499936 h 499936"/>
                  <a:gd name="connsiteX61" fmla="*/ 222606 w 438679"/>
                  <a:gd name="connsiteY61" fmla="*/ 223139 h 499936"/>
                  <a:gd name="connsiteX62" fmla="*/ 254343 w 438679"/>
                  <a:gd name="connsiteY62" fmla="*/ 230461 h 499936"/>
                  <a:gd name="connsiteX63" fmla="*/ 232372 w 438679"/>
                  <a:gd name="connsiteY63" fmla="*/ 215824 h 499936"/>
                  <a:gd name="connsiteX64" fmla="*/ 229933 w 438679"/>
                  <a:gd name="connsiteY64" fmla="*/ 213386 h 499936"/>
                  <a:gd name="connsiteX65" fmla="*/ 209181 w 438679"/>
                  <a:gd name="connsiteY65" fmla="*/ 191440 h 499936"/>
                  <a:gd name="connsiteX66" fmla="*/ 196970 w 438679"/>
                  <a:gd name="connsiteY66" fmla="*/ 207290 h 499936"/>
                  <a:gd name="connsiteX67" fmla="*/ 189648 w 438679"/>
                  <a:gd name="connsiteY67" fmla="*/ 208509 h 499936"/>
                  <a:gd name="connsiteX68" fmla="*/ 188423 w 438679"/>
                  <a:gd name="connsiteY68" fmla="*/ 208509 h 499936"/>
                  <a:gd name="connsiteX69" fmla="*/ 207956 w 438679"/>
                  <a:gd name="connsiteY69" fmla="*/ 223139 h 499936"/>
                  <a:gd name="connsiteX70" fmla="*/ 222606 w 438679"/>
                  <a:gd name="connsiteY70" fmla="*/ 223139 h 499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438679" h="499936">
                    <a:moveTo>
                      <a:pt x="331256" y="499936"/>
                    </a:moveTo>
                    <a:cubicBezTo>
                      <a:pt x="251905" y="499936"/>
                      <a:pt x="231153" y="479203"/>
                      <a:pt x="227489" y="475546"/>
                    </a:cubicBezTo>
                    <a:lnTo>
                      <a:pt x="223825" y="471888"/>
                    </a:lnTo>
                    <a:lnTo>
                      <a:pt x="223825" y="418237"/>
                    </a:lnTo>
                    <a:lnTo>
                      <a:pt x="80999" y="418237"/>
                    </a:lnTo>
                    <a:cubicBezTo>
                      <a:pt x="54144" y="415799"/>
                      <a:pt x="33392" y="406045"/>
                      <a:pt x="18742" y="390195"/>
                    </a:cubicBezTo>
                    <a:cubicBezTo>
                      <a:pt x="-4454" y="362147"/>
                      <a:pt x="429" y="326791"/>
                      <a:pt x="429" y="326791"/>
                    </a:cubicBezTo>
                    <a:cubicBezTo>
                      <a:pt x="6538" y="288989"/>
                      <a:pt x="28509" y="270694"/>
                      <a:pt x="45597" y="260941"/>
                    </a:cubicBezTo>
                    <a:cubicBezTo>
                      <a:pt x="54144" y="256064"/>
                      <a:pt x="61466" y="253626"/>
                      <a:pt x="71232" y="251187"/>
                    </a:cubicBezTo>
                    <a:cubicBezTo>
                      <a:pt x="85882" y="213386"/>
                      <a:pt x="116400" y="203632"/>
                      <a:pt x="121283" y="202413"/>
                    </a:cubicBezTo>
                    <a:cubicBezTo>
                      <a:pt x="128612" y="199974"/>
                      <a:pt x="137152" y="198755"/>
                      <a:pt x="145699" y="198755"/>
                    </a:cubicBezTo>
                    <a:cubicBezTo>
                      <a:pt x="155466" y="198755"/>
                      <a:pt x="164013" y="199974"/>
                      <a:pt x="172554" y="203632"/>
                    </a:cubicBezTo>
                    <a:cubicBezTo>
                      <a:pt x="170116" y="201194"/>
                      <a:pt x="167671" y="198755"/>
                      <a:pt x="165232" y="196317"/>
                    </a:cubicBezTo>
                    <a:cubicBezTo>
                      <a:pt x="150583" y="176810"/>
                      <a:pt x="151802" y="151200"/>
                      <a:pt x="155466" y="134131"/>
                    </a:cubicBezTo>
                    <a:cubicBezTo>
                      <a:pt x="156685" y="129254"/>
                      <a:pt x="157904" y="125597"/>
                      <a:pt x="159130" y="120720"/>
                    </a:cubicBezTo>
                    <a:cubicBezTo>
                      <a:pt x="160349" y="119494"/>
                      <a:pt x="160349" y="118275"/>
                      <a:pt x="160349" y="117056"/>
                    </a:cubicBezTo>
                    <a:lnTo>
                      <a:pt x="160349" y="115837"/>
                    </a:lnTo>
                    <a:cubicBezTo>
                      <a:pt x="159130" y="114618"/>
                      <a:pt x="157904" y="114618"/>
                      <a:pt x="157904" y="113398"/>
                    </a:cubicBezTo>
                    <a:cubicBezTo>
                      <a:pt x="154247" y="109741"/>
                      <a:pt x="151802" y="104864"/>
                      <a:pt x="149364" y="99987"/>
                    </a:cubicBezTo>
                    <a:cubicBezTo>
                      <a:pt x="145699" y="93891"/>
                      <a:pt x="142035" y="86576"/>
                      <a:pt x="139597" y="79261"/>
                    </a:cubicBezTo>
                    <a:lnTo>
                      <a:pt x="137152" y="74384"/>
                    </a:lnTo>
                    <a:cubicBezTo>
                      <a:pt x="135933" y="71946"/>
                      <a:pt x="135933" y="70726"/>
                      <a:pt x="134714" y="68282"/>
                    </a:cubicBezTo>
                    <a:cubicBezTo>
                      <a:pt x="134714" y="67063"/>
                      <a:pt x="133495" y="65843"/>
                      <a:pt x="133495" y="64624"/>
                    </a:cubicBezTo>
                    <a:cubicBezTo>
                      <a:pt x="132269" y="62186"/>
                      <a:pt x="128612" y="58528"/>
                      <a:pt x="126167" y="54870"/>
                    </a:cubicBezTo>
                    <a:cubicBezTo>
                      <a:pt x="124948" y="53651"/>
                      <a:pt x="123728" y="52432"/>
                      <a:pt x="123728" y="51213"/>
                    </a:cubicBezTo>
                    <a:cubicBezTo>
                      <a:pt x="122503" y="49994"/>
                      <a:pt x="122503" y="49994"/>
                      <a:pt x="121283" y="48775"/>
                    </a:cubicBezTo>
                    <a:cubicBezTo>
                      <a:pt x="113962" y="41459"/>
                      <a:pt x="101750" y="28048"/>
                      <a:pt x="109079" y="13411"/>
                    </a:cubicBezTo>
                    <a:cubicBezTo>
                      <a:pt x="111517" y="7315"/>
                      <a:pt x="116400" y="3658"/>
                      <a:pt x="122503" y="1219"/>
                    </a:cubicBezTo>
                    <a:cubicBezTo>
                      <a:pt x="124948" y="0"/>
                      <a:pt x="128612" y="0"/>
                      <a:pt x="132269" y="0"/>
                    </a:cubicBezTo>
                    <a:cubicBezTo>
                      <a:pt x="146919" y="0"/>
                      <a:pt x="162788" y="7315"/>
                      <a:pt x="171335" y="12192"/>
                    </a:cubicBezTo>
                    <a:cubicBezTo>
                      <a:pt x="172554" y="13411"/>
                      <a:pt x="174999" y="14630"/>
                      <a:pt x="176218" y="15850"/>
                    </a:cubicBezTo>
                    <a:cubicBezTo>
                      <a:pt x="177437" y="17069"/>
                      <a:pt x="178663" y="17069"/>
                      <a:pt x="179882" y="18295"/>
                    </a:cubicBezTo>
                    <a:cubicBezTo>
                      <a:pt x="198190" y="18295"/>
                      <a:pt x="215284" y="23171"/>
                      <a:pt x="232372" y="30486"/>
                    </a:cubicBezTo>
                    <a:cubicBezTo>
                      <a:pt x="264109" y="46336"/>
                      <a:pt x="292190" y="70726"/>
                      <a:pt x="311723" y="98768"/>
                    </a:cubicBezTo>
                    <a:cubicBezTo>
                      <a:pt x="315380" y="103645"/>
                      <a:pt x="317825" y="108522"/>
                      <a:pt x="319044" y="113398"/>
                    </a:cubicBezTo>
                    <a:cubicBezTo>
                      <a:pt x="320263" y="115837"/>
                      <a:pt x="321489" y="118275"/>
                      <a:pt x="322708" y="120720"/>
                    </a:cubicBezTo>
                    <a:cubicBezTo>
                      <a:pt x="328810" y="134131"/>
                      <a:pt x="334913" y="143885"/>
                      <a:pt x="339796" y="152419"/>
                    </a:cubicBezTo>
                    <a:cubicBezTo>
                      <a:pt x="341022" y="153638"/>
                      <a:pt x="341022" y="154858"/>
                      <a:pt x="342241" y="157296"/>
                    </a:cubicBezTo>
                    <a:cubicBezTo>
                      <a:pt x="343460" y="159734"/>
                      <a:pt x="345905" y="163392"/>
                      <a:pt x="348343" y="165831"/>
                    </a:cubicBezTo>
                    <a:cubicBezTo>
                      <a:pt x="350782" y="168269"/>
                      <a:pt x="354446" y="169488"/>
                      <a:pt x="358110" y="169488"/>
                    </a:cubicBezTo>
                    <a:cubicBezTo>
                      <a:pt x="360548" y="170707"/>
                      <a:pt x="362993" y="170707"/>
                      <a:pt x="365432" y="171933"/>
                    </a:cubicBezTo>
                    <a:cubicBezTo>
                      <a:pt x="372759" y="175591"/>
                      <a:pt x="380081" y="178029"/>
                      <a:pt x="386184" y="181686"/>
                    </a:cubicBezTo>
                    <a:cubicBezTo>
                      <a:pt x="400833" y="189002"/>
                      <a:pt x="413044" y="198755"/>
                      <a:pt x="424030" y="209728"/>
                    </a:cubicBezTo>
                    <a:cubicBezTo>
                      <a:pt x="428913" y="214605"/>
                      <a:pt x="427694" y="218263"/>
                      <a:pt x="426468" y="220701"/>
                    </a:cubicBezTo>
                    <a:cubicBezTo>
                      <a:pt x="424030" y="226803"/>
                      <a:pt x="417928" y="226803"/>
                      <a:pt x="414264" y="228023"/>
                    </a:cubicBezTo>
                    <a:lnTo>
                      <a:pt x="411825" y="228023"/>
                    </a:lnTo>
                    <a:cubicBezTo>
                      <a:pt x="408161" y="229242"/>
                      <a:pt x="404497" y="229242"/>
                      <a:pt x="399614" y="229242"/>
                    </a:cubicBezTo>
                    <a:cubicBezTo>
                      <a:pt x="395950" y="229242"/>
                      <a:pt x="393512" y="230461"/>
                      <a:pt x="389848" y="230461"/>
                    </a:cubicBezTo>
                    <a:lnTo>
                      <a:pt x="388628" y="230461"/>
                    </a:lnTo>
                    <a:cubicBezTo>
                      <a:pt x="391067" y="231680"/>
                      <a:pt x="392292" y="232899"/>
                      <a:pt x="394731" y="232899"/>
                    </a:cubicBezTo>
                    <a:lnTo>
                      <a:pt x="397175" y="234119"/>
                    </a:lnTo>
                    <a:cubicBezTo>
                      <a:pt x="399614" y="235338"/>
                      <a:pt x="400833" y="236557"/>
                      <a:pt x="403278" y="236557"/>
                    </a:cubicBezTo>
                    <a:cubicBezTo>
                      <a:pt x="411825" y="241434"/>
                      <a:pt x="420366" y="248749"/>
                      <a:pt x="427694" y="256064"/>
                    </a:cubicBezTo>
                    <a:lnTo>
                      <a:pt x="433797" y="260941"/>
                    </a:lnTo>
                    <a:cubicBezTo>
                      <a:pt x="436235" y="263379"/>
                      <a:pt x="437460" y="264599"/>
                      <a:pt x="437460" y="265818"/>
                    </a:cubicBezTo>
                    <a:cubicBezTo>
                      <a:pt x="438680" y="268256"/>
                      <a:pt x="438680" y="270694"/>
                      <a:pt x="438680" y="271914"/>
                    </a:cubicBezTo>
                    <a:cubicBezTo>
                      <a:pt x="438680" y="275578"/>
                      <a:pt x="437460" y="280454"/>
                      <a:pt x="437460" y="281674"/>
                    </a:cubicBezTo>
                    <a:cubicBezTo>
                      <a:pt x="436235" y="284112"/>
                      <a:pt x="433797" y="291427"/>
                      <a:pt x="433797" y="293866"/>
                    </a:cubicBezTo>
                    <a:lnTo>
                      <a:pt x="433797" y="470669"/>
                    </a:lnTo>
                    <a:lnTo>
                      <a:pt x="427694" y="475546"/>
                    </a:lnTo>
                    <a:cubicBezTo>
                      <a:pt x="430133" y="477984"/>
                      <a:pt x="400833" y="499936"/>
                      <a:pt x="331256" y="499936"/>
                    </a:cubicBezTo>
                    <a:close/>
                    <a:moveTo>
                      <a:pt x="222606" y="223139"/>
                    </a:moveTo>
                    <a:cubicBezTo>
                      <a:pt x="233591" y="223139"/>
                      <a:pt x="244583" y="225584"/>
                      <a:pt x="254343" y="230461"/>
                    </a:cubicBezTo>
                    <a:cubicBezTo>
                      <a:pt x="245802" y="226803"/>
                      <a:pt x="238474" y="220701"/>
                      <a:pt x="232372" y="215824"/>
                    </a:cubicBezTo>
                    <a:lnTo>
                      <a:pt x="229933" y="213386"/>
                    </a:lnTo>
                    <a:cubicBezTo>
                      <a:pt x="221386" y="207290"/>
                      <a:pt x="215284" y="199974"/>
                      <a:pt x="209181" y="191440"/>
                    </a:cubicBezTo>
                    <a:cubicBezTo>
                      <a:pt x="207956" y="197536"/>
                      <a:pt x="205517" y="203632"/>
                      <a:pt x="196970" y="207290"/>
                    </a:cubicBezTo>
                    <a:cubicBezTo>
                      <a:pt x="194532" y="208509"/>
                      <a:pt x="192087" y="208509"/>
                      <a:pt x="189648" y="208509"/>
                    </a:cubicBezTo>
                    <a:lnTo>
                      <a:pt x="188423" y="208509"/>
                    </a:lnTo>
                    <a:cubicBezTo>
                      <a:pt x="195751" y="212166"/>
                      <a:pt x="201853" y="218263"/>
                      <a:pt x="207956" y="223139"/>
                    </a:cubicBezTo>
                    <a:cubicBezTo>
                      <a:pt x="212839" y="223139"/>
                      <a:pt x="217722" y="223139"/>
                      <a:pt x="222606" y="2231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1064">
                <a:extLst>
                  <a:ext uri="{FF2B5EF4-FFF2-40B4-BE49-F238E27FC236}">
                    <a16:creationId xmlns:a16="http://schemas.microsoft.com/office/drawing/2014/main" id="{5336EB9B-92C4-54CF-6ACB-2383F5A1BFF9}"/>
                  </a:ext>
                </a:extLst>
              </p:cNvPr>
              <p:cNvSpPr/>
              <p:nvPr/>
            </p:nvSpPr>
            <p:spPr>
              <a:xfrm>
                <a:off x="3965914" y="2312468"/>
                <a:ext cx="453454" cy="513347"/>
              </a:xfrm>
              <a:custGeom>
                <a:avLst/>
                <a:gdLst>
                  <a:gd name="connsiteX0" fmla="*/ 138503 w 453454"/>
                  <a:gd name="connsiteY0" fmla="*/ 12192 h 513347"/>
                  <a:gd name="connsiteX1" fmla="*/ 175124 w 453454"/>
                  <a:gd name="connsiteY1" fmla="*/ 24384 h 513347"/>
                  <a:gd name="connsiteX2" fmla="*/ 178787 w 453454"/>
                  <a:gd name="connsiteY2" fmla="*/ 26829 h 513347"/>
                  <a:gd name="connsiteX3" fmla="*/ 184890 w 453454"/>
                  <a:gd name="connsiteY3" fmla="*/ 30486 h 513347"/>
                  <a:gd name="connsiteX4" fmla="*/ 236161 w 453454"/>
                  <a:gd name="connsiteY4" fmla="*/ 42678 h 513347"/>
                  <a:gd name="connsiteX5" fmla="*/ 314292 w 453454"/>
                  <a:gd name="connsiteY5" fmla="*/ 109741 h 513347"/>
                  <a:gd name="connsiteX6" fmla="*/ 321614 w 453454"/>
                  <a:gd name="connsiteY6" fmla="*/ 123152 h 513347"/>
                  <a:gd name="connsiteX7" fmla="*/ 325278 w 453454"/>
                  <a:gd name="connsiteY7" fmla="*/ 130474 h 513347"/>
                  <a:gd name="connsiteX8" fmla="*/ 343591 w 453454"/>
                  <a:gd name="connsiteY8" fmla="*/ 163392 h 513347"/>
                  <a:gd name="connsiteX9" fmla="*/ 346030 w 453454"/>
                  <a:gd name="connsiteY9" fmla="*/ 167050 h 513347"/>
                  <a:gd name="connsiteX10" fmla="*/ 352132 w 453454"/>
                  <a:gd name="connsiteY10" fmla="*/ 176803 h 513347"/>
                  <a:gd name="connsiteX11" fmla="*/ 364344 w 453454"/>
                  <a:gd name="connsiteY11" fmla="*/ 182906 h 513347"/>
                  <a:gd name="connsiteX12" fmla="*/ 370446 w 453454"/>
                  <a:gd name="connsiteY12" fmla="*/ 185344 h 513347"/>
                  <a:gd name="connsiteX13" fmla="*/ 391198 w 453454"/>
                  <a:gd name="connsiteY13" fmla="*/ 195098 h 513347"/>
                  <a:gd name="connsiteX14" fmla="*/ 427819 w 453454"/>
                  <a:gd name="connsiteY14" fmla="*/ 221920 h 513347"/>
                  <a:gd name="connsiteX15" fmla="*/ 429038 w 453454"/>
                  <a:gd name="connsiteY15" fmla="*/ 226797 h 513347"/>
                  <a:gd name="connsiteX16" fmla="*/ 421716 w 453454"/>
                  <a:gd name="connsiteY16" fmla="*/ 230454 h 513347"/>
                  <a:gd name="connsiteX17" fmla="*/ 419272 w 453454"/>
                  <a:gd name="connsiteY17" fmla="*/ 230454 h 513347"/>
                  <a:gd name="connsiteX18" fmla="*/ 408286 w 453454"/>
                  <a:gd name="connsiteY18" fmla="*/ 231680 h 513347"/>
                  <a:gd name="connsiteX19" fmla="*/ 397300 w 453454"/>
                  <a:gd name="connsiteY19" fmla="*/ 232899 h 513347"/>
                  <a:gd name="connsiteX20" fmla="*/ 396081 w 453454"/>
                  <a:gd name="connsiteY20" fmla="*/ 232899 h 513347"/>
                  <a:gd name="connsiteX21" fmla="*/ 383870 w 453454"/>
                  <a:gd name="connsiteY21" fmla="*/ 235338 h 513347"/>
                  <a:gd name="connsiteX22" fmla="*/ 400964 w 453454"/>
                  <a:gd name="connsiteY22" fmla="*/ 247530 h 513347"/>
                  <a:gd name="connsiteX23" fmla="*/ 407067 w 453454"/>
                  <a:gd name="connsiteY23" fmla="*/ 251187 h 513347"/>
                  <a:gd name="connsiteX24" fmla="*/ 430263 w 453454"/>
                  <a:gd name="connsiteY24" fmla="*/ 269475 h 513347"/>
                  <a:gd name="connsiteX25" fmla="*/ 433921 w 453454"/>
                  <a:gd name="connsiteY25" fmla="*/ 271914 h 513347"/>
                  <a:gd name="connsiteX26" fmla="*/ 437585 w 453454"/>
                  <a:gd name="connsiteY26" fmla="*/ 274352 h 513347"/>
                  <a:gd name="connsiteX27" fmla="*/ 440030 w 453454"/>
                  <a:gd name="connsiteY27" fmla="*/ 276791 h 513347"/>
                  <a:gd name="connsiteX28" fmla="*/ 441249 w 453454"/>
                  <a:gd name="connsiteY28" fmla="*/ 280448 h 513347"/>
                  <a:gd name="connsiteX29" fmla="*/ 440030 w 453454"/>
                  <a:gd name="connsiteY29" fmla="*/ 287770 h 513347"/>
                  <a:gd name="connsiteX30" fmla="*/ 435147 w 453454"/>
                  <a:gd name="connsiteY30" fmla="*/ 301181 h 513347"/>
                  <a:gd name="connsiteX31" fmla="*/ 435147 w 453454"/>
                  <a:gd name="connsiteY31" fmla="*/ 475546 h 513347"/>
                  <a:gd name="connsiteX32" fmla="*/ 431483 w 453454"/>
                  <a:gd name="connsiteY32" fmla="*/ 477984 h 513347"/>
                  <a:gd name="connsiteX33" fmla="*/ 335044 w 453454"/>
                  <a:gd name="connsiteY33" fmla="*/ 499936 h 513347"/>
                  <a:gd name="connsiteX34" fmla="*/ 236161 w 453454"/>
                  <a:gd name="connsiteY34" fmla="*/ 477984 h 513347"/>
                  <a:gd name="connsiteX35" fmla="*/ 234941 w 453454"/>
                  <a:gd name="connsiteY35" fmla="*/ 475546 h 513347"/>
                  <a:gd name="connsiteX36" fmla="*/ 234941 w 453454"/>
                  <a:gd name="connsiteY36" fmla="*/ 418237 h 513347"/>
                  <a:gd name="connsiteX37" fmla="*/ 84787 w 453454"/>
                  <a:gd name="connsiteY37" fmla="*/ 418237 h 513347"/>
                  <a:gd name="connsiteX38" fmla="*/ 27414 w 453454"/>
                  <a:gd name="connsiteY38" fmla="*/ 391414 h 513347"/>
                  <a:gd name="connsiteX39" fmla="*/ 11545 w 453454"/>
                  <a:gd name="connsiteY39" fmla="*/ 331661 h 513347"/>
                  <a:gd name="connsiteX40" fmla="*/ 53050 w 453454"/>
                  <a:gd name="connsiteY40" fmla="*/ 270694 h 513347"/>
                  <a:gd name="connsiteX41" fmla="*/ 79904 w 453454"/>
                  <a:gd name="connsiteY41" fmla="*/ 260941 h 513347"/>
                  <a:gd name="connsiteX42" fmla="*/ 127517 w 453454"/>
                  <a:gd name="connsiteY42" fmla="*/ 213386 h 513347"/>
                  <a:gd name="connsiteX43" fmla="*/ 150707 w 453454"/>
                  <a:gd name="connsiteY43" fmla="*/ 209728 h 513347"/>
                  <a:gd name="connsiteX44" fmla="*/ 209306 w 453454"/>
                  <a:gd name="connsiteY44" fmla="*/ 236557 h 513347"/>
                  <a:gd name="connsiteX45" fmla="*/ 225175 w 453454"/>
                  <a:gd name="connsiteY45" fmla="*/ 235338 h 513347"/>
                  <a:gd name="connsiteX46" fmla="*/ 263021 w 453454"/>
                  <a:gd name="connsiteY46" fmla="*/ 247530 h 513347"/>
                  <a:gd name="connsiteX47" fmla="*/ 263021 w 453454"/>
                  <a:gd name="connsiteY47" fmla="*/ 231680 h 513347"/>
                  <a:gd name="connsiteX48" fmla="*/ 237386 w 453454"/>
                  <a:gd name="connsiteY48" fmla="*/ 215824 h 513347"/>
                  <a:gd name="connsiteX49" fmla="*/ 219072 w 453454"/>
                  <a:gd name="connsiteY49" fmla="*/ 196317 h 513347"/>
                  <a:gd name="connsiteX50" fmla="*/ 212970 w 453454"/>
                  <a:gd name="connsiteY50" fmla="*/ 185344 h 513347"/>
                  <a:gd name="connsiteX51" fmla="*/ 211751 w 453454"/>
                  <a:gd name="connsiteY51" fmla="*/ 182906 h 513347"/>
                  <a:gd name="connsiteX52" fmla="*/ 211751 w 453454"/>
                  <a:gd name="connsiteY52" fmla="*/ 184125 h 513347"/>
                  <a:gd name="connsiteX53" fmla="*/ 211751 w 453454"/>
                  <a:gd name="connsiteY53" fmla="*/ 186563 h 513347"/>
                  <a:gd name="connsiteX54" fmla="*/ 210525 w 453454"/>
                  <a:gd name="connsiteY54" fmla="*/ 193878 h 513347"/>
                  <a:gd name="connsiteX55" fmla="*/ 199540 w 453454"/>
                  <a:gd name="connsiteY55" fmla="*/ 207290 h 513347"/>
                  <a:gd name="connsiteX56" fmla="*/ 194656 w 453454"/>
                  <a:gd name="connsiteY56" fmla="*/ 208509 h 513347"/>
                  <a:gd name="connsiteX57" fmla="*/ 176349 w 453454"/>
                  <a:gd name="connsiteY57" fmla="*/ 196317 h 513347"/>
                  <a:gd name="connsiteX58" fmla="*/ 167802 w 453454"/>
                  <a:gd name="connsiteY58" fmla="*/ 139008 h 513347"/>
                  <a:gd name="connsiteX59" fmla="*/ 171466 w 453454"/>
                  <a:gd name="connsiteY59" fmla="*/ 126810 h 513347"/>
                  <a:gd name="connsiteX60" fmla="*/ 172685 w 453454"/>
                  <a:gd name="connsiteY60" fmla="*/ 124371 h 513347"/>
                  <a:gd name="connsiteX61" fmla="*/ 175124 w 453454"/>
                  <a:gd name="connsiteY61" fmla="*/ 119494 h 513347"/>
                  <a:gd name="connsiteX62" fmla="*/ 172685 w 453454"/>
                  <a:gd name="connsiteY62" fmla="*/ 115837 h 513347"/>
                  <a:gd name="connsiteX63" fmla="*/ 170240 w 453454"/>
                  <a:gd name="connsiteY63" fmla="*/ 113398 h 513347"/>
                  <a:gd name="connsiteX64" fmla="*/ 161700 w 453454"/>
                  <a:gd name="connsiteY64" fmla="*/ 101206 h 513347"/>
                  <a:gd name="connsiteX65" fmla="*/ 153152 w 453454"/>
                  <a:gd name="connsiteY65" fmla="*/ 81699 h 513347"/>
                  <a:gd name="connsiteX66" fmla="*/ 150707 w 453454"/>
                  <a:gd name="connsiteY66" fmla="*/ 75597 h 513347"/>
                  <a:gd name="connsiteX67" fmla="*/ 149488 w 453454"/>
                  <a:gd name="connsiteY67" fmla="*/ 70720 h 513347"/>
                  <a:gd name="connsiteX68" fmla="*/ 148269 w 453454"/>
                  <a:gd name="connsiteY68" fmla="*/ 65843 h 513347"/>
                  <a:gd name="connsiteX69" fmla="*/ 139722 w 453454"/>
                  <a:gd name="connsiteY69" fmla="*/ 54870 h 513347"/>
                  <a:gd name="connsiteX70" fmla="*/ 137284 w 453454"/>
                  <a:gd name="connsiteY70" fmla="*/ 52432 h 513347"/>
                  <a:gd name="connsiteX71" fmla="*/ 133619 w 453454"/>
                  <a:gd name="connsiteY71" fmla="*/ 48775 h 513347"/>
                  <a:gd name="connsiteX72" fmla="*/ 122634 w 453454"/>
                  <a:gd name="connsiteY72" fmla="*/ 21946 h 513347"/>
                  <a:gd name="connsiteX73" fmla="*/ 132400 w 453454"/>
                  <a:gd name="connsiteY73" fmla="*/ 13411 h 513347"/>
                  <a:gd name="connsiteX74" fmla="*/ 138503 w 453454"/>
                  <a:gd name="connsiteY74" fmla="*/ 12192 h 513347"/>
                  <a:gd name="connsiteX75" fmla="*/ 138503 w 453454"/>
                  <a:gd name="connsiteY75" fmla="*/ 0 h 513347"/>
                  <a:gd name="connsiteX76" fmla="*/ 126298 w 453454"/>
                  <a:gd name="connsiteY76" fmla="*/ 1219 h 513347"/>
                  <a:gd name="connsiteX77" fmla="*/ 109203 w 453454"/>
                  <a:gd name="connsiteY77" fmla="*/ 17069 h 513347"/>
                  <a:gd name="connsiteX78" fmla="*/ 121415 w 453454"/>
                  <a:gd name="connsiteY78" fmla="*/ 57309 h 513347"/>
                  <a:gd name="connsiteX79" fmla="*/ 122634 w 453454"/>
                  <a:gd name="connsiteY79" fmla="*/ 58528 h 513347"/>
                  <a:gd name="connsiteX80" fmla="*/ 123853 w 453454"/>
                  <a:gd name="connsiteY80" fmla="*/ 60966 h 513347"/>
                  <a:gd name="connsiteX81" fmla="*/ 126298 w 453454"/>
                  <a:gd name="connsiteY81" fmla="*/ 63405 h 513347"/>
                  <a:gd name="connsiteX82" fmla="*/ 132400 w 453454"/>
                  <a:gd name="connsiteY82" fmla="*/ 71939 h 513347"/>
                  <a:gd name="connsiteX83" fmla="*/ 133619 w 453454"/>
                  <a:gd name="connsiteY83" fmla="*/ 74378 h 513347"/>
                  <a:gd name="connsiteX84" fmla="*/ 136064 w 453454"/>
                  <a:gd name="connsiteY84" fmla="*/ 81699 h 513347"/>
                  <a:gd name="connsiteX85" fmla="*/ 138503 w 453454"/>
                  <a:gd name="connsiteY85" fmla="*/ 87795 h 513347"/>
                  <a:gd name="connsiteX86" fmla="*/ 148269 w 453454"/>
                  <a:gd name="connsiteY86" fmla="*/ 108522 h 513347"/>
                  <a:gd name="connsiteX87" fmla="*/ 158036 w 453454"/>
                  <a:gd name="connsiteY87" fmla="*/ 121933 h 513347"/>
                  <a:gd name="connsiteX88" fmla="*/ 154371 w 453454"/>
                  <a:gd name="connsiteY88" fmla="*/ 135350 h 513347"/>
                  <a:gd name="connsiteX89" fmla="*/ 161700 w 453454"/>
                  <a:gd name="connsiteY89" fmla="*/ 196317 h 513347"/>
                  <a:gd name="connsiteX90" fmla="*/ 150707 w 453454"/>
                  <a:gd name="connsiteY90" fmla="*/ 195098 h 513347"/>
                  <a:gd name="connsiteX91" fmla="*/ 125072 w 453454"/>
                  <a:gd name="connsiteY91" fmla="*/ 198755 h 513347"/>
                  <a:gd name="connsiteX92" fmla="*/ 71363 w 453454"/>
                  <a:gd name="connsiteY92" fmla="*/ 247530 h 513347"/>
                  <a:gd name="connsiteX93" fmla="*/ 48166 w 453454"/>
                  <a:gd name="connsiteY93" fmla="*/ 259722 h 513347"/>
                  <a:gd name="connsiteX94" fmla="*/ 560 w 453454"/>
                  <a:gd name="connsiteY94" fmla="*/ 329223 h 513347"/>
                  <a:gd name="connsiteX95" fmla="*/ 560 w 453454"/>
                  <a:gd name="connsiteY95" fmla="*/ 330442 h 513347"/>
                  <a:gd name="connsiteX96" fmla="*/ 560 w 453454"/>
                  <a:gd name="connsiteY96" fmla="*/ 331661 h 513347"/>
                  <a:gd name="connsiteX97" fmla="*/ 20093 w 453454"/>
                  <a:gd name="connsiteY97" fmla="*/ 398730 h 513347"/>
                  <a:gd name="connsiteX98" fmla="*/ 86013 w 453454"/>
                  <a:gd name="connsiteY98" fmla="*/ 429210 h 513347"/>
                  <a:gd name="connsiteX99" fmla="*/ 223956 w 453454"/>
                  <a:gd name="connsiteY99" fmla="*/ 429210 h 513347"/>
                  <a:gd name="connsiteX100" fmla="*/ 223956 w 453454"/>
                  <a:gd name="connsiteY100" fmla="*/ 475546 h 513347"/>
                  <a:gd name="connsiteX101" fmla="*/ 223956 w 453454"/>
                  <a:gd name="connsiteY101" fmla="*/ 480422 h 513347"/>
                  <a:gd name="connsiteX102" fmla="*/ 226394 w 453454"/>
                  <a:gd name="connsiteY102" fmla="*/ 484080 h 513347"/>
                  <a:gd name="connsiteX103" fmla="*/ 228839 w 453454"/>
                  <a:gd name="connsiteY103" fmla="*/ 486519 h 513347"/>
                  <a:gd name="connsiteX104" fmla="*/ 336263 w 453454"/>
                  <a:gd name="connsiteY104" fmla="*/ 513347 h 513347"/>
                  <a:gd name="connsiteX105" fmla="*/ 440030 w 453454"/>
                  <a:gd name="connsiteY105" fmla="*/ 490183 h 513347"/>
                  <a:gd name="connsiteX106" fmla="*/ 443688 w 453454"/>
                  <a:gd name="connsiteY106" fmla="*/ 487744 h 513347"/>
                  <a:gd name="connsiteX107" fmla="*/ 448571 w 453454"/>
                  <a:gd name="connsiteY107" fmla="*/ 484080 h 513347"/>
                  <a:gd name="connsiteX108" fmla="*/ 448571 w 453454"/>
                  <a:gd name="connsiteY108" fmla="*/ 477984 h 513347"/>
                  <a:gd name="connsiteX109" fmla="*/ 448571 w 453454"/>
                  <a:gd name="connsiteY109" fmla="*/ 303619 h 513347"/>
                  <a:gd name="connsiteX110" fmla="*/ 452235 w 453454"/>
                  <a:gd name="connsiteY110" fmla="*/ 291427 h 513347"/>
                  <a:gd name="connsiteX111" fmla="*/ 453454 w 453454"/>
                  <a:gd name="connsiteY111" fmla="*/ 280448 h 513347"/>
                  <a:gd name="connsiteX112" fmla="*/ 451016 w 453454"/>
                  <a:gd name="connsiteY112" fmla="*/ 271914 h 513347"/>
                  <a:gd name="connsiteX113" fmla="*/ 446132 w 453454"/>
                  <a:gd name="connsiteY113" fmla="*/ 265818 h 513347"/>
                  <a:gd name="connsiteX114" fmla="*/ 442469 w 453454"/>
                  <a:gd name="connsiteY114" fmla="*/ 263379 h 513347"/>
                  <a:gd name="connsiteX115" fmla="*/ 438805 w 453454"/>
                  <a:gd name="connsiteY115" fmla="*/ 260941 h 513347"/>
                  <a:gd name="connsiteX116" fmla="*/ 416833 w 453454"/>
                  <a:gd name="connsiteY116" fmla="*/ 242653 h 513347"/>
                  <a:gd name="connsiteX117" fmla="*/ 421716 w 453454"/>
                  <a:gd name="connsiteY117" fmla="*/ 241434 h 513347"/>
                  <a:gd name="connsiteX118" fmla="*/ 424155 w 453454"/>
                  <a:gd name="connsiteY118" fmla="*/ 241434 h 513347"/>
                  <a:gd name="connsiteX119" fmla="*/ 441249 w 453454"/>
                  <a:gd name="connsiteY119" fmla="*/ 230454 h 513347"/>
                  <a:gd name="connsiteX120" fmla="*/ 436366 w 453454"/>
                  <a:gd name="connsiteY120" fmla="*/ 213386 h 513347"/>
                  <a:gd name="connsiteX121" fmla="*/ 396081 w 453454"/>
                  <a:gd name="connsiteY121" fmla="*/ 184125 h 513347"/>
                  <a:gd name="connsiteX122" fmla="*/ 374110 w 453454"/>
                  <a:gd name="connsiteY122" fmla="*/ 174365 h 513347"/>
                  <a:gd name="connsiteX123" fmla="*/ 366782 w 453454"/>
                  <a:gd name="connsiteY123" fmla="*/ 171926 h 513347"/>
                  <a:gd name="connsiteX124" fmla="*/ 360679 w 453454"/>
                  <a:gd name="connsiteY124" fmla="*/ 169488 h 513347"/>
                  <a:gd name="connsiteX125" fmla="*/ 357015 w 453454"/>
                  <a:gd name="connsiteY125" fmla="*/ 163392 h 513347"/>
                  <a:gd name="connsiteX126" fmla="*/ 354577 w 453454"/>
                  <a:gd name="connsiteY126" fmla="*/ 158515 h 513347"/>
                  <a:gd name="connsiteX127" fmla="*/ 337482 w 453454"/>
                  <a:gd name="connsiteY127" fmla="*/ 126810 h 513347"/>
                  <a:gd name="connsiteX128" fmla="*/ 333825 w 453454"/>
                  <a:gd name="connsiteY128" fmla="*/ 119494 h 513347"/>
                  <a:gd name="connsiteX129" fmla="*/ 325278 w 453454"/>
                  <a:gd name="connsiteY129" fmla="*/ 104864 h 513347"/>
                  <a:gd name="connsiteX130" fmla="*/ 243489 w 453454"/>
                  <a:gd name="connsiteY130" fmla="*/ 34144 h 513347"/>
                  <a:gd name="connsiteX131" fmla="*/ 189773 w 453454"/>
                  <a:gd name="connsiteY131" fmla="*/ 20726 h 513347"/>
                  <a:gd name="connsiteX132" fmla="*/ 188554 w 453454"/>
                  <a:gd name="connsiteY132" fmla="*/ 19507 h 513347"/>
                  <a:gd name="connsiteX133" fmla="*/ 182452 w 453454"/>
                  <a:gd name="connsiteY133" fmla="*/ 15850 h 513347"/>
                  <a:gd name="connsiteX134" fmla="*/ 138503 w 453454"/>
                  <a:gd name="connsiteY134" fmla="*/ 0 h 513347"/>
                  <a:gd name="connsiteX135" fmla="*/ 206868 w 453454"/>
                  <a:gd name="connsiteY135" fmla="*/ 217043 h 513347"/>
                  <a:gd name="connsiteX136" fmla="*/ 214189 w 453454"/>
                  <a:gd name="connsiteY136" fmla="*/ 209728 h 513347"/>
                  <a:gd name="connsiteX137" fmla="*/ 226394 w 453454"/>
                  <a:gd name="connsiteY137" fmla="*/ 221920 h 513347"/>
                  <a:gd name="connsiteX138" fmla="*/ 225175 w 453454"/>
                  <a:gd name="connsiteY138" fmla="*/ 221920 h 513347"/>
                  <a:gd name="connsiteX139" fmla="*/ 212970 w 453454"/>
                  <a:gd name="connsiteY139" fmla="*/ 223139 h 513347"/>
                  <a:gd name="connsiteX140" fmla="*/ 206868 w 453454"/>
                  <a:gd name="connsiteY140" fmla="*/ 217043 h 513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</a:cxnLst>
                <a:rect l="l" t="t" r="r" b="b"/>
                <a:pathLst>
                  <a:path w="453454" h="513347">
                    <a:moveTo>
                      <a:pt x="138503" y="12192"/>
                    </a:moveTo>
                    <a:cubicBezTo>
                      <a:pt x="151933" y="12192"/>
                      <a:pt x="167802" y="19507"/>
                      <a:pt x="175124" y="24384"/>
                    </a:cubicBezTo>
                    <a:cubicBezTo>
                      <a:pt x="176349" y="25603"/>
                      <a:pt x="177568" y="25603"/>
                      <a:pt x="178787" y="26829"/>
                    </a:cubicBezTo>
                    <a:cubicBezTo>
                      <a:pt x="180007" y="28048"/>
                      <a:pt x="182452" y="29267"/>
                      <a:pt x="184890" y="30486"/>
                    </a:cubicBezTo>
                    <a:cubicBezTo>
                      <a:pt x="201985" y="30486"/>
                      <a:pt x="220292" y="34144"/>
                      <a:pt x="236161" y="42678"/>
                    </a:cubicBezTo>
                    <a:cubicBezTo>
                      <a:pt x="266679" y="58528"/>
                      <a:pt x="293540" y="81699"/>
                      <a:pt x="314292" y="109741"/>
                    </a:cubicBezTo>
                    <a:cubicBezTo>
                      <a:pt x="316730" y="114618"/>
                      <a:pt x="319175" y="118275"/>
                      <a:pt x="321614" y="123152"/>
                    </a:cubicBezTo>
                    <a:cubicBezTo>
                      <a:pt x="322833" y="125590"/>
                      <a:pt x="324059" y="128029"/>
                      <a:pt x="325278" y="130474"/>
                    </a:cubicBezTo>
                    <a:cubicBezTo>
                      <a:pt x="331380" y="142666"/>
                      <a:pt x="337482" y="153638"/>
                      <a:pt x="343591" y="163392"/>
                    </a:cubicBezTo>
                    <a:cubicBezTo>
                      <a:pt x="344811" y="164611"/>
                      <a:pt x="344811" y="165830"/>
                      <a:pt x="346030" y="167050"/>
                    </a:cubicBezTo>
                    <a:cubicBezTo>
                      <a:pt x="347249" y="170707"/>
                      <a:pt x="349694" y="174365"/>
                      <a:pt x="352132" y="176803"/>
                    </a:cubicBezTo>
                    <a:cubicBezTo>
                      <a:pt x="355796" y="179242"/>
                      <a:pt x="359460" y="181686"/>
                      <a:pt x="364344" y="182906"/>
                    </a:cubicBezTo>
                    <a:cubicBezTo>
                      <a:pt x="366782" y="184125"/>
                      <a:pt x="369227" y="184125"/>
                      <a:pt x="370446" y="185344"/>
                    </a:cubicBezTo>
                    <a:cubicBezTo>
                      <a:pt x="377768" y="189002"/>
                      <a:pt x="385095" y="191440"/>
                      <a:pt x="391198" y="195098"/>
                    </a:cubicBezTo>
                    <a:cubicBezTo>
                      <a:pt x="404628" y="202413"/>
                      <a:pt x="418053" y="210947"/>
                      <a:pt x="427819" y="221920"/>
                    </a:cubicBezTo>
                    <a:cubicBezTo>
                      <a:pt x="429038" y="223139"/>
                      <a:pt x="430263" y="225578"/>
                      <a:pt x="429038" y="226797"/>
                    </a:cubicBezTo>
                    <a:cubicBezTo>
                      <a:pt x="427819" y="229235"/>
                      <a:pt x="424155" y="229235"/>
                      <a:pt x="421716" y="230454"/>
                    </a:cubicBezTo>
                    <a:lnTo>
                      <a:pt x="419272" y="230454"/>
                    </a:lnTo>
                    <a:cubicBezTo>
                      <a:pt x="415614" y="231680"/>
                      <a:pt x="411950" y="231680"/>
                      <a:pt x="408286" y="231680"/>
                    </a:cubicBezTo>
                    <a:cubicBezTo>
                      <a:pt x="404628" y="231680"/>
                      <a:pt x="400964" y="232899"/>
                      <a:pt x="397300" y="232899"/>
                    </a:cubicBezTo>
                    <a:lnTo>
                      <a:pt x="396081" y="232899"/>
                    </a:lnTo>
                    <a:cubicBezTo>
                      <a:pt x="392417" y="234118"/>
                      <a:pt x="387534" y="235338"/>
                      <a:pt x="383870" y="235338"/>
                    </a:cubicBezTo>
                    <a:cubicBezTo>
                      <a:pt x="386315" y="240214"/>
                      <a:pt x="394862" y="243872"/>
                      <a:pt x="400964" y="247530"/>
                    </a:cubicBezTo>
                    <a:cubicBezTo>
                      <a:pt x="403403" y="248749"/>
                      <a:pt x="405847" y="249968"/>
                      <a:pt x="407067" y="251187"/>
                    </a:cubicBezTo>
                    <a:cubicBezTo>
                      <a:pt x="415614" y="256064"/>
                      <a:pt x="422936" y="262160"/>
                      <a:pt x="430263" y="269475"/>
                    </a:cubicBezTo>
                    <a:lnTo>
                      <a:pt x="433921" y="271914"/>
                    </a:lnTo>
                    <a:cubicBezTo>
                      <a:pt x="435147" y="273133"/>
                      <a:pt x="437585" y="274352"/>
                      <a:pt x="437585" y="274352"/>
                    </a:cubicBezTo>
                    <a:cubicBezTo>
                      <a:pt x="437585" y="274352"/>
                      <a:pt x="440030" y="275571"/>
                      <a:pt x="440030" y="276791"/>
                    </a:cubicBezTo>
                    <a:cubicBezTo>
                      <a:pt x="440030" y="278010"/>
                      <a:pt x="441249" y="279229"/>
                      <a:pt x="441249" y="280448"/>
                    </a:cubicBezTo>
                    <a:cubicBezTo>
                      <a:pt x="441249" y="282893"/>
                      <a:pt x="441249" y="286551"/>
                      <a:pt x="440030" y="287770"/>
                    </a:cubicBezTo>
                    <a:cubicBezTo>
                      <a:pt x="438805" y="291427"/>
                      <a:pt x="435147" y="301181"/>
                      <a:pt x="435147" y="301181"/>
                    </a:cubicBezTo>
                    <a:lnTo>
                      <a:pt x="435147" y="475546"/>
                    </a:lnTo>
                    <a:lnTo>
                      <a:pt x="431483" y="477984"/>
                    </a:lnTo>
                    <a:cubicBezTo>
                      <a:pt x="430263" y="479203"/>
                      <a:pt x="402184" y="499936"/>
                      <a:pt x="335044" y="499936"/>
                    </a:cubicBezTo>
                    <a:cubicBezTo>
                      <a:pt x="258138" y="499936"/>
                      <a:pt x="238605" y="479203"/>
                      <a:pt x="236161" y="477984"/>
                    </a:cubicBezTo>
                    <a:lnTo>
                      <a:pt x="234941" y="475546"/>
                    </a:lnTo>
                    <a:lnTo>
                      <a:pt x="234941" y="418237"/>
                    </a:lnTo>
                    <a:lnTo>
                      <a:pt x="84787" y="418237"/>
                    </a:lnTo>
                    <a:cubicBezTo>
                      <a:pt x="59152" y="415799"/>
                      <a:pt x="40845" y="407264"/>
                      <a:pt x="27414" y="391414"/>
                    </a:cubicBezTo>
                    <a:cubicBezTo>
                      <a:pt x="7881" y="365805"/>
                      <a:pt x="11545" y="334106"/>
                      <a:pt x="11545" y="331661"/>
                    </a:cubicBezTo>
                    <a:cubicBezTo>
                      <a:pt x="17648" y="296304"/>
                      <a:pt x="37181" y="279229"/>
                      <a:pt x="53050" y="270694"/>
                    </a:cubicBezTo>
                    <a:cubicBezTo>
                      <a:pt x="61597" y="265818"/>
                      <a:pt x="70144" y="263379"/>
                      <a:pt x="79904" y="260941"/>
                    </a:cubicBezTo>
                    <a:cubicBezTo>
                      <a:pt x="93335" y="221920"/>
                      <a:pt x="122634" y="214605"/>
                      <a:pt x="127517" y="213386"/>
                    </a:cubicBezTo>
                    <a:cubicBezTo>
                      <a:pt x="134838" y="210947"/>
                      <a:pt x="142167" y="209728"/>
                      <a:pt x="150707" y="209728"/>
                    </a:cubicBezTo>
                    <a:cubicBezTo>
                      <a:pt x="172685" y="209728"/>
                      <a:pt x="194656" y="219482"/>
                      <a:pt x="209306" y="236557"/>
                    </a:cubicBezTo>
                    <a:cubicBezTo>
                      <a:pt x="215409" y="235338"/>
                      <a:pt x="220292" y="235338"/>
                      <a:pt x="225175" y="235338"/>
                    </a:cubicBezTo>
                    <a:cubicBezTo>
                      <a:pt x="241044" y="235338"/>
                      <a:pt x="253255" y="240214"/>
                      <a:pt x="263021" y="247530"/>
                    </a:cubicBezTo>
                    <a:lnTo>
                      <a:pt x="263021" y="231680"/>
                    </a:lnTo>
                    <a:cubicBezTo>
                      <a:pt x="254474" y="229235"/>
                      <a:pt x="244708" y="221920"/>
                      <a:pt x="237386" y="215824"/>
                    </a:cubicBezTo>
                    <a:cubicBezTo>
                      <a:pt x="230058" y="209728"/>
                      <a:pt x="223956" y="203632"/>
                      <a:pt x="219072" y="196317"/>
                    </a:cubicBezTo>
                    <a:cubicBezTo>
                      <a:pt x="216628" y="192659"/>
                      <a:pt x="214189" y="189002"/>
                      <a:pt x="212970" y="185344"/>
                    </a:cubicBezTo>
                    <a:lnTo>
                      <a:pt x="211751" y="182906"/>
                    </a:lnTo>
                    <a:lnTo>
                      <a:pt x="211751" y="184125"/>
                    </a:lnTo>
                    <a:cubicBezTo>
                      <a:pt x="211751" y="185344"/>
                      <a:pt x="211751" y="185344"/>
                      <a:pt x="211751" y="186563"/>
                    </a:cubicBezTo>
                    <a:cubicBezTo>
                      <a:pt x="211751" y="189002"/>
                      <a:pt x="210525" y="191440"/>
                      <a:pt x="210525" y="193878"/>
                    </a:cubicBezTo>
                    <a:cubicBezTo>
                      <a:pt x="206868" y="198755"/>
                      <a:pt x="206868" y="204851"/>
                      <a:pt x="199540" y="207290"/>
                    </a:cubicBezTo>
                    <a:cubicBezTo>
                      <a:pt x="198320" y="207290"/>
                      <a:pt x="195876" y="208509"/>
                      <a:pt x="194656" y="208509"/>
                    </a:cubicBezTo>
                    <a:cubicBezTo>
                      <a:pt x="188554" y="208509"/>
                      <a:pt x="182452" y="204851"/>
                      <a:pt x="176349" y="196317"/>
                    </a:cubicBezTo>
                    <a:cubicBezTo>
                      <a:pt x="162919" y="179242"/>
                      <a:pt x="164138" y="154858"/>
                      <a:pt x="167802" y="139008"/>
                    </a:cubicBezTo>
                    <a:cubicBezTo>
                      <a:pt x="169021" y="135350"/>
                      <a:pt x="170240" y="130474"/>
                      <a:pt x="171466" y="126810"/>
                    </a:cubicBezTo>
                    <a:cubicBezTo>
                      <a:pt x="171466" y="125590"/>
                      <a:pt x="172685" y="125590"/>
                      <a:pt x="172685" y="124371"/>
                    </a:cubicBezTo>
                    <a:cubicBezTo>
                      <a:pt x="173904" y="123152"/>
                      <a:pt x="173904" y="120714"/>
                      <a:pt x="175124" y="119494"/>
                    </a:cubicBezTo>
                    <a:cubicBezTo>
                      <a:pt x="175124" y="118275"/>
                      <a:pt x="173904" y="117056"/>
                      <a:pt x="172685" y="115837"/>
                    </a:cubicBezTo>
                    <a:cubicBezTo>
                      <a:pt x="171466" y="114618"/>
                      <a:pt x="171466" y="114618"/>
                      <a:pt x="170240" y="113398"/>
                    </a:cubicBezTo>
                    <a:cubicBezTo>
                      <a:pt x="167802" y="109741"/>
                      <a:pt x="164138" y="106083"/>
                      <a:pt x="161700" y="101206"/>
                    </a:cubicBezTo>
                    <a:cubicBezTo>
                      <a:pt x="158036" y="95110"/>
                      <a:pt x="155591" y="89014"/>
                      <a:pt x="153152" y="81699"/>
                    </a:cubicBezTo>
                    <a:lnTo>
                      <a:pt x="150707" y="75597"/>
                    </a:lnTo>
                    <a:cubicBezTo>
                      <a:pt x="149488" y="74378"/>
                      <a:pt x="149488" y="71939"/>
                      <a:pt x="149488" y="70720"/>
                    </a:cubicBezTo>
                    <a:cubicBezTo>
                      <a:pt x="149488" y="69501"/>
                      <a:pt x="148269" y="67062"/>
                      <a:pt x="148269" y="65843"/>
                    </a:cubicBezTo>
                    <a:cubicBezTo>
                      <a:pt x="145831" y="62186"/>
                      <a:pt x="143386" y="58528"/>
                      <a:pt x="139722" y="54870"/>
                    </a:cubicBezTo>
                    <a:cubicBezTo>
                      <a:pt x="138503" y="53651"/>
                      <a:pt x="138503" y="53651"/>
                      <a:pt x="137284" y="52432"/>
                    </a:cubicBezTo>
                    <a:cubicBezTo>
                      <a:pt x="136064" y="51213"/>
                      <a:pt x="134838" y="49994"/>
                      <a:pt x="133619" y="48775"/>
                    </a:cubicBezTo>
                    <a:cubicBezTo>
                      <a:pt x="127517" y="42678"/>
                      <a:pt x="117751" y="31706"/>
                      <a:pt x="122634" y="21946"/>
                    </a:cubicBezTo>
                    <a:cubicBezTo>
                      <a:pt x="125072" y="17069"/>
                      <a:pt x="128736" y="14630"/>
                      <a:pt x="132400" y="13411"/>
                    </a:cubicBezTo>
                    <a:cubicBezTo>
                      <a:pt x="133619" y="12192"/>
                      <a:pt x="136064" y="12192"/>
                      <a:pt x="138503" y="12192"/>
                    </a:cubicBezTo>
                    <a:close/>
                    <a:moveTo>
                      <a:pt x="138503" y="0"/>
                    </a:moveTo>
                    <a:cubicBezTo>
                      <a:pt x="133619" y="0"/>
                      <a:pt x="129955" y="1219"/>
                      <a:pt x="126298" y="1219"/>
                    </a:cubicBezTo>
                    <a:cubicBezTo>
                      <a:pt x="118970" y="3658"/>
                      <a:pt x="112868" y="9754"/>
                      <a:pt x="109203" y="17069"/>
                    </a:cubicBezTo>
                    <a:cubicBezTo>
                      <a:pt x="100662" y="35363"/>
                      <a:pt x="115306" y="49994"/>
                      <a:pt x="121415" y="57309"/>
                    </a:cubicBezTo>
                    <a:lnTo>
                      <a:pt x="122634" y="58528"/>
                    </a:lnTo>
                    <a:cubicBezTo>
                      <a:pt x="123853" y="59747"/>
                      <a:pt x="123853" y="59747"/>
                      <a:pt x="123853" y="60966"/>
                    </a:cubicBezTo>
                    <a:cubicBezTo>
                      <a:pt x="125072" y="62186"/>
                      <a:pt x="125072" y="63405"/>
                      <a:pt x="126298" y="63405"/>
                    </a:cubicBezTo>
                    <a:cubicBezTo>
                      <a:pt x="128736" y="65843"/>
                      <a:pt x="131181" y="68282"/>
                      <a:pt x="132400" y="71939"/>
                    </a:cubicBezTo>
                    <a:cubicBezTo>
                      <a:pt x="132400" y="73158"/>
                      <a:pt x="133619" y="73158"/>
                      <a:pt x="133619" y="74378"/>
                    </a:cubicBezTo>
                    <a:cubicBezTo>
                      <a:pt x="134838" y="76816"/>
                      <a:pt x="134838" y="79261"/>
                      <a:pt x="136064" y="81699"/>
                    </a:cubicBezTo>
                    <a:lnTo>
                      <a:pt x="138503" y="87795"/>
                    </a:lnTo>
                    <a:cubicBezTo>
                      <a:pt x="140947" y="95110"/>
                      <a:pt x="144605" y="101206"/>
                      <a:pt x="148269" y="108522"/>
                    </a:cubicBezTo>
                    <a:cubicBezTo>
                      <a:pt x="150707" y="113398"/>
                      <a:pt x="154371" y="118275"/>
                      <a:pt x="158036" y="121933"/>
                    </a:cubicBezTo>
                    <a:cubicBezTo>
                      <a:pt x="156816" y="126810"/>
                      <a:pt x="155591" y="131693"/>
                      <a:pt x="154371" y="135350"/>
                    </a:cubicBezTo>
                    <a:cubicBezTo>
                      <a:pt x="150707" y="152419"/>
                      <a:pt x="149488" y="176803"/>
                      <a:pt x="161700" y="196317"/>
                    </a:cubicBezTo>
                    <a:cubicBezTo>
                      <a:pt x="158036" y="196317"/>
                      <a:pt x="154371" y="195098"/>
                      <a:pt x="150707" y="195098"/>
                    </a:cubicBezTo>
                    <a:cubicBezTo>
                      <a:pt x="142167" y="195098"/>
                      <a:pt x="133619" y="196317"/>
                      <a:pt x="125072" y="198755"/>
                    </a:cubicBezTo>
                    <a:cubicBezTo>
                      <a:pt x="117751" y="199974"/>
                      <a:pt x="87232" y="209728"/>
                      <a:pt x="71363" y="247530"/>
                    </a:cubicBezTo>
                    <a:cubicBezTo>
                      <a:pt x="64035" y="252406"/>
                      <a:pt x="55494" y="256064"/>
                      <a:pt x="48166" y="259722"/>
                    </a:cubicBezTo>
                    <a:cubicBezTo>
                      <a:pt x="29859" y="269475"/>
                      <a:pt x="6662" y="290208"/>
                      <a:pt x="560" y="329223"/>
                    </a:cubicBezTo>
                    <a:lnTo>
                      <a:pt x="560" y="330442"/>
                    </a:lnTo>
                    <a:lnTo>
                      <a:pt x="560" y="331661"/>
                    </a:lnTo>
                    <a:cubicBezTo>
                      <a:pt x="-659" y="337763"/>
                      <a:pt x="-1885" y="371901"/>
                      <a:pt x="20093" y="398730"/>
                    </a:cubicBezTo>
                    <a:cubicBezTo>
                      <a:pt x="34742" y="417018"/>
                      <a:pt x="56714" y="427991"/>
                      <a:pt x="86013" y="429210"/>
                    </a:cubicBezTo>
                    <a:lnTo>
                      <a:pt x="223956" y="429210"/>
                    </a:lnTo>
                    <a:lnTo>
                      <a:pt x="223956" y="475546"/>
                    </a:lnTo>
                    <a:lnTo>
                      <a:pt x="223956" y="480422"/>
                    </a:lnTo>
                    <a:lnTo>
                      <a:pt x="226394" y="484080"/>
                    </a:lnTo>
                    <a:lnTo>
                      <a:pt x="228839" y="486519"/>
                    </a:lnTo>
                    <a:cubicBezTo>
                      <a:pt x="233722" y="492621"/>
                      <a:pt x="256913" y="513347"/>
                      <a:pt x="336263" y="513347"/>
                    </a:cubicBezTo>
                    <a:cubicBezTo>
                      <a:pt x="405847" y="513347"/>
                      <a:pt x="436366" y="492621"/>
                      <a:pt x="440030" y="490183"/>
                    </a:cubicBezTo>
                    <a:lnTo>
                      <a:pt x="443688" y="487744"/>
                    </a:lnTo>
                    <a:lnTo>
                      <a:pt x="448571" y="484080"/>
                    </a:lnTo>
                    <a:lnTo>
                      <a:pt x="448571" y="477984"/>
                    </a:lnTo>
                    <a:lnTo>
                      <a:pt x="448571" y="303619"/>
                    </a:lnTo>
                    <a:cubicBezTo>
                      <a:pt x="449790" y="299962"/>
                      <a:pt x="452235" y="293866"/>
                      <a:pt x="452235" y="291427"/>
                    </a:cubicBezTo>
                    <a:cubicBezTo>
                      <a:pt x="452235" y="290208"/>
                      <a:pt x="453454" y="284112"/>
                      <a:pt x="453454" y="280448"/>
                    </a:cubicBezTo>
                    <a:cubicBezTo>
                      <a:pt x="453454" y="280448"/>
                      <a:pt x="453454" y="275571"/>
                      <a:pt x="451016" y="271914"/>
                    </a:cubicBezTo>
                    <a:cubicBezTo>
                      <a:pt x="451016" y="270694"/>
                      <a:pt x="449790" y="269475"/>
                      <a:pt x="446132" y="265818"/>
                    </a:cubicBezTo>
                    <a:cubicBezTo>
                      <a:pt x="446132" y="265818"/>
                      <a:pt x="443688" y="263379"/>
                      <a:pt x="442469" y="263379"/>
                    </a:cubicBezTo>
                    <a:lnTo>
                      <a:pt x="438805" y="260941"/>
                    </a:lnTo>
                    <a:cubicBezTo>
                      <a:pt x="432702" y="253626"/>
                      <a:pt x="425380" y="247530"/>
                      <a:pt x="416833" y="242653"/>
                    </a:cubicBezTo>
                    <a:cubicBezTo>
                      <a:pt x="418053" y="242653"/>
                      <a:pt x="419272" y="242653"/>
                      <a:pt x="421716" y="241434"/>
                    </a:cubicBezTo>
                    <a:lnTo>
                      <a:pt x="424155" y="241434"/>
                    </a:lnTo>
                    <a:cubicBezTo>
                      <a:pt x="429038" y="240214"/>
                      <a:pt x="438805" y="238995"/>
                      <a:pt x="441249" y="230454"/>
                    </a:cubicBezTo>
                    <a:cubicBezTo>
                      <a:pt x="442469" y="228016"/>
                      <a:pt x="443688" y="220701"/>
                      <a:pt x="436366" y="213386"/>
                    </a:cubicBezTo>
                    <a:cubicBezTo>
                      <a:pt x="425380" y="201194"/>
                      <a:pt x="411950" y="191440"/>
                      <a:pt x="396081" y="184125"/>
                    </a:cubicBezTo>
                    <a:cubicBezTo>
                      <a:pt x="389979" y="180467"/>
                      <a:pt x="382651" y="176803"/>
                      <a:pt x="374110" y="174365"/>
                    </a:cubicBezTo>
                    <a:cubicBezTo>
                      <a:pt x="371665" y="173146"/>
                      <a:pt x="369227" y="173146"/>
                      <a:pt x="366782" y="171926"/>
                    </a:cubicBezTo>
                    <a:cubicBezTo>
                      <a:pt x="364344" y="171926"/>
                      <a:pt x="361899" y="170707"/>
                      <a:pt x="360679" y="169488"/>
                    </a:cubicBezTo>
                    <a:cubicBezTo>
                      <a:pt x="359460" y="167050"/>
                      <a:pt x="358235" y="165830"/>
                      <a:pt x="357015" y="163392"/>
                    </a:cubicBezTo>
                    <a:cubicBezTo>
                      <a:pt x="355796" y="160954"/>
                      <a:pt x="355796" y="159734"/>
                      <a:pt x="354577" y="158515"/>
                    </a:cubicBezTo>
                    <a:cubicBezTo>
                      <a:pt x="349694" y="149981"/>
                      <a:pt x="343591" y="139008"/>
                      <a:pt x="337482" y="126810"/>
                    </a:cubicBezTo>
                    <a:cubicBezTo>
                      <a:pt x="336263" y="124371"/>
                      <a:pt x="335044" y="121933"/>
                      <a:pt x="333825" y="119494"/>
                    </a:cubicBezTo>
                    <a:cubicBezTo>
                      <a:pt x="331380" y="114618"/>
                      <a:pt x="328942" y="108522"/>
                      <a:pt x="325278" y="104864"/>
                    </a:cubicBezTo>
                    <a:cubicBezTo>
                      <a:pt x="303306" y="75597"/>
                      <a:pt x="275226" y="51213"/>
                      <a:pt x="243489" y="34144"/>
                    </a:cubicBezTo>
                    <a:cubicBezTo>
                      <a:pt x="226394" y="25603"/>
                      <a:pt x="208087" y="21946"/>
                      <a:pt x="189773" y="20726"/>
                    </a:cubicBezTo>
                    <a:cubicBezTo>
                      <a:pt x="189773" y="20726"/>
                      <a:pt x="188554" y="20726"/>
                      <a:pt x="188554" y="19507"/>
                    </a:cubicBezTo>
                    <a:cubicBezTo>
                      <a:pt x="187335" y="18288"/>
                      <a:pt x="184890" y="17069"/>
                      <a:pt x="182452" y="15850"/>
                    </a:cubicBezTo>
                    <a:cubicBezTo>
                      <a:pt x="172685" y="8534"/>
                      <a:pt x="154371" y="0"/>
                      <a:pt x="138503" y="0"/>
                    </a:cubicBezTo>
                    <a:close/>
                    <a:moveTo>
                      <a:pt x="206868" y="217043"/>
                    </a:moveTo>
                    <a:cubicBezTo>
                      <a:pt x="210525" y="215824"/>
                      <a:pt x="212970" y="212166"/>
                      <a:pt x="214189" y="209728"/>
                    </a:cubicBezTo>
                    <a:cubicBezTo>
                      <a:pt x="217853" y="214605"/>
                      <a:pt x="221511" y="218263"/>
                      <a:pt x="226394" y="221920"/>
                    </a:cubicBezTo>
                    <a:lnTo>
                      <a:pt x="225175" y="221920"/>
                    </a:lnTo>
                    <a:cubicBezTo>
                      <a:pt x="221511" y="221920"/>
                      <a:pt x="217853" y="221920"/>
                      <a:pt x="212970" y="223139"/>
                    </a:cubicBezTo>
                    <a:cubicBezTo>
                      <a:pt x="211751" y="220701"/>
                      <a:pt x="209306" y="219482"/>
                      <a:pt x="206868" y="2170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  <p:grpSp>
          <p:nvGrpSpPr>
            <p:cNvPr id="89" name="Graphic 2">
              <a:extLst>
                <a:ext uri="{FF2B5EF4-FFF2-40B4-BE49-F238E27FC236}">
                  <a16:creationId xmlns:a16="http://schemas.microsoft.com/office/drawing/2014/main" id="{505C8F36-4E36-C3A7-BF69-155572FF8F33}"/>
                </a:ext>
              </a:extLst>
            </p:cNvPr>
            <p:cNvGrpSpPr/>
            <p:nvPr/>
          </p:nvGrpSpPr>
          <p:grpSpPr>
            <a:xfrm>
              <a:off x="3977181" y="2325077"/>
              <a:ext cx="428770" cy="488539"/>
              <a:chOff x="3977181" y="2325077"/>
              <a:chExt cx="428770" cy="488539"/>
            </a:xfrm>
            <a:solidFill>
              <a:srgbClr val="2D5967"/>
            </a:solidFill>
          </p:grpSpPr>
          <p:sp>
            <p:nvSpPr>
              <p:cNvPr id="90" name="Freeform: Shape 1066">
                <a:extLst>
                  <a:ext uri="{FF2B5EF4-FFF2-40B4-BE49-F238E27FC236}">
                    <a16:creationId xmlns:a16="http://schemas.microsoft.com/office/drawing/2014/main" id="{FE2B7851-DB64-5A09-C1CB-729668DBD302}"/>
                  </a:ext>
                </a:extLst>
              </p:cNvPr>
              <p:cNvSpPr/>
              <p:nvPr/>
            </p:nvSpPr>
            <p:spPr>
              <a:xfrm>
                <a:off x="3977181" y="2522615"/>
                <a:ext cx="265172" cy="206871"/>
              </a:xfrm>
              <a:custGeom>
                <a:avLst/>
                <a:gdLst>
                  <a:gd name="connsiteX0" fmla="*/ 77178 w 265172"/>
                  <a:gd name="connsiteY0" fmla="*/ 67864 h 206871"/>
                  <a:gd name="connsiteX1" fmla="*/ 83281 w 265172"/>
                  <a:gd name="connsiteY1" fmla="*/ 67864 h 206871"/>
                  <a:gd name="connsiteX2" fmla="*/ 85726 w 265172"/>
                  <a:gd name="connsiteY2" fmla="*/ 61768 h 206871"/>
                  <a:gd name="connsiteX3" fmla="*/ 121127 w 265172"/>
                  <a:gd name="connsiteY3" fmla="*/ 21528 h 206871"/>
                  <a:gd name="connsiteX4" fmla="*/ 122347 w 265172"/>
                  <a:gd name="connsiteY4" fmla="*/ 21528 h 206871"/>
                  <a:gd name="connsiteX5" fmla="*/ 188267 w 265172"/>
                  <a:gd name="connsiteY5" fmla="*/ 42260 h 206871"/>
                  <a:gd name="connsiteX6" fmla="*/ 191931 w 265172"/>
                  <a:gd name="connsiteY6" fmla="*/ 47137 h 206871"/>
                  <a:gd name="connsiteX7" fmla="*/ 198033 w 265172"/>
                  <a:gd name="connsiteY7" fmla="*/ 45918 h 206871"/>
                  <a:gd name="connsiteX8" fmla="*/ 246866 w 265172"/>
                  <a:gd name="connsiteY8" fmla="*/ 55671 h 206871"/>
                  <a:gd name="connsiteX9" fmla="*/ 252968 w 265172"/>
                  <a:gd name="connsiteY9" fmla="*/ 53233 h 206871"/>
                  <a:gd name="connsiteX10" fmla="*/ 265173 w 265172"/>
                  <a:gd name="connsiteY10" fmla="*/ 49576 h 206871"/>
                  <a:gd name="connsiteX11" fmla="*/ 198033 w 265172"/>
                  <a:gd name="connsiteY11" fmla="*/ 26404 h 206871"/>
                  <a:gd name="connsiteX12" fmla="*/ 116244 w 265172"/>
                  <a:gd name="connsiteY12" fmla="*/ 3240 h 206871"/>
                  <a:gd name="connsiteX13" fmla="*/ 68631 w 265172"/>
                  <a:gd name="connsiteY13" fmla="*/ 50795 h 206871"/>
                  <a:gd name="connsiteX14" fmla="*/ 41777 w 265172"/>
                  <a:gd name="connsiteY14" fmla="*/ 60548 h 206871"/>
                  <a:gd name="connsiteX15" fmla="*/ 273 w 265172"/>
                  <a:gd name="connsiteY15" fmla="*/ 121515 h 206871"/>
                  <a:gd name="connsiteX16" fmla="*/ 16141 w 265172"/>
                  <a:gd name="connsiteY16" fmla="*/ 180043 h 206871"/>
                  <a:gd name="connsiteX17" fmla="*/ 73515 w 265172"/>
                  <a:gd name="connsiteY17" fmla="*/ 206872 h 206871"/>
                  <a:gd name="connsiteX18" fmla="*/ 210238 w 265172"/>
                  <a:gd name="connsiteY18" fmla="*/ 206872 h 206871"/>
                  <a:gd name="connsiteX19" fmla="*/ 210238 w 265172"/>
                  <a:gd name="connsiteY19" fmla="*/ 188584 h 206871"/>
                  <a:gd name="connsiteX20" fmla="*/ 74740 w 265172"/>
                  <a:gd name="connsiteY20" fmla="*/ 188584 h 206871"/>
                  <a:gd name="connsiteX21" fmla="*/ 30791 w 265172"/>
                  <a:gd name="connsiteY21" fmla="*/ 169070 h 206871"/>
                  <a:gd name="connsiteX22" fmla="*/ 18586 w 265172"/>
                  <a:gd name="connsiteY22" fmla="*/ 123953 h 206871"/>
                  <a:gd name="connsiteX23" fmla="*/ 77178 w 265172"/>
                  <a:gd name="connsiteY23" fmla="*/ 67864 h 206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65172" h="206871">
                    <a:moveTo>
                      <a:pt x="77178" y="67864"/>
                    </a:moveTo>
                    <a:lnTo>
                      <a:pt x="83281" y="67864"/>
                    </a:lnTo>
                    <a:lnTo>
                      <a:pt x="85726" y="61768"/>
                    </a:lnTo>
                    <a:cubicBezTo>
                      <a:pt x="95492" y="27623"/>
                      <a:pt x="119908" y="21528"/>
                      <a:pt x="121127" y="21528"/>
                    </a:cubicBezTo>
                    <a:lnTo>
                      <a:pt x="122347" y="21528"/>
                    </a:lnTo>
                    <a:cubicBezTo>
                      <a:pt x="163851" y="9336"/>
                      <a:pt x="187048" y="41041"/>
                      <a:pt x="188267" y="42260"/>
                    </a:cubicBezTo>
                    <a:lnTo>
                      <a:pt x="191931" y="47137"/>
                    </a:lnTo>
                    <a:lnTo>
                      <a:pt x="198033" y="45918"/>
                    </a:lnTo>
                    <a:cubicBezTo>
                      <a:pt x="222449" y="39822"/>
                      <a:pt x="237099" y="45918"/>
                      <a:pt x="246866" y="55671"/>
                    </a:cubicBezTo>
                    <a:cubicBezTo>
                      <a:pt x="249304" y="54452"/>
                      <a:pt x="251749" y="54452"/>
                      <a:pt x="252968" y="53233"/>
                    </a:cubicBezTo>
                    <a:cubicBezTo>
                      <a:pt x="256632" y="52014"/>
                      <a:pt x="261515" y="50795"/>
                      <a:pt x="265173" y="49576"/>
                    </a:cubicBezTo>
                    <a:cubicBezTo>
                      <a:pt x="252968" y="34945"/>
                      <a:pt x="232216" y="20308"/>
                      <a:pt x="198033" y="26404"/>
                    </a:cubicBezTo>
                    <a:cubicBezTo>
                      <a:pt x="177281" y="3240"/>
                      <a:pt x="145543" y="-5295"/>
                      <a:pt x="116244" y="3240"/>
                    </a:cubicBezTo>
                    <a:cubicBezTo>
                      <a:pt x="111361" y="4459"/>
                      <a:pt x="82062" y="12993"/>
                      <a:pt x="68631" y="50795"/>
                    </a:cubicBezTo>
                    <a:cubicBezTo>
                      <a:pt x="58871" y="52014"/>
                      <a:pt x="50324" y="55671"/>
                      <a:pt x="41777" y="60548"/>
                    </a:cubicBezTo>
                    <a:cubicBezTo>
                      <a:pt x="25908" y="69083"/>
                      <a:pt x="6375" y="87377"/>
                      <a:pt x="273" y="121515"/>
                    </a:cubicBezTo>
                    <a:cubicBezTo>
                      <a:pt x="273" y="122734"/>
                      <a:pt x="-3391" y="155659"/>
                      <a:pt x="16141" y="180043"/>
                    </a:cubicBezTo>
                    <a:cubicBezTo>
                      <a:pt x="28353" y="195899"/>
                      <a:pt x="47879" y="204433"/>
                      <a:pt x="73515" y="206872"/>
                    </a:cubicBezTo>
                    <a:lnTo>
                      <a:pt x="210238" y="206872"/>
                    </a:lnTo>
                    <a:lnTo>
                      <a:pt x="210238" y="188584"/>
                    </a:lnTo>
                    <a:lnTo>
                      <a:pt x="74740" y="188584"/>
                    </a:lnTo>
                    <a:cubicBezTo>
                      <a:pt x="55207" y="187364"/>
                      <a:pt x="40558" y="180043"/>
                      <a:pt x="30791" y="169070"/>
                    </a:cubicBezTo>
                    <a:cubicBezTo>
                      <a:pt x="16141" y="150782"/>
                      <a:pt x="18586" y="126392"/>
                      <a:pt x="18586" y="123953"/>
                    </a:cubicBezTo>
                    <a:cubicBezTo>
                      <a:pt x="28353" y="72740"/>
                      <a:pt x="74740" y="67864"/>
                      <a:pt x="77178" y="67864"/>
                    </a:cubicBez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1067">
                <a:extLst>
                  <a:ext uri="{FF2B5EF4-FFF2-40B4-BE49-F238E27FC236}">
                    <a16:creationId xmlns:a16="http://schemas.microsoft.com/office/drawing/2014/main" id="{883EDA6E-68F9-A415-65A2-7A2D6E837C77}"/>
                  </a:ext>
                </a:extLst>
              </p:cNvPr>
              <p:cNvSpPr/>
              <p:nvPr/>
            </p:nvSpPr>
            <p:spPr>
              <a:xfrm>
                <a:off x="4149592" y="2372216"/>
                <a:ext cx="17407" cy="17068"/>
              </a:xfrm>
              <a:custGeom>
                <a:avLst/>
                <a:gdLst>
                  <a:gd name="connsiteX0" fmla="*/ 13431 w 17407"/>
                  <a:gd name="connsiteY0" fmla="*/ 2438 h 17068"/>
                  <a:gd name="connsiteX1" fmla="*/ 8547 w 17407"/>
                  <a:gd name="connsiteY1" fmla="*/ 0 h 17068"/>
                  <a:gd name="connsiteX2" fmla="*/ 0 w 17407"/>
                  <a:gd name="connsiteY2" fmla="*/ 0 h 17068"/>
                  <a:gd name="connsiteX3" fmla="*/ 6102 w 17407"/>
                  <a:gd name="connsiteY3" fmla="*/ 7315 h 17068"/>
                  <a:gd name="connsiteX4" fmla="*/ 12211 w 17407"/>
                  <a:gd name="connsiteY4" fmla="*/ 17069 h 17068"/>
                  <a:gd name="connsiteX5" fmla="*/ 17088 w 17407"/>
                  <a:gd name="connsiteY5" fmla="*/ 7315 h 17068"/>
                  <a:gd name="connsiteX6" fmla="*/ 13431 w 17407"/>
                  <a:gd name="connsiteY6" fmla="*/ 2438 h 17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407" h="17068">
                    <a:moveTo>
                      <a:pt x="13431" y="2438"/>
                    </a:moveTo>
                    <a:cubicBezTo>
                      <a:pt x="12211" y="1219"/>
                      <a:pt x="10985" y="0"/>
                      <a:pt x="8547" y="0"/>
                    </a:cubicBezTo>
                    <a:cubicBezTo>
                      <a:pt x="6102" y="0"/>
                      <a:pt x="2445" y="0"/>
                      <a:pt x="0" y="0"/>
                    </a:cubicBezTo>
                    <a:cubicBezTo>
                      <a:pt x="2445" y="2438"/>
                      <a:pt x="3664" y="3658"/>
                      <a:pt x="6102" y="7315"/>
                    </a:cubicBezTo>
                    <a:cubicBezTo>
                      <a:pt x="8547" y="10973"/>
                      <a:pt x="10985" y="13411"/>
                      <a:pt x="12211" y="17069"/>
                    </a:cubicBezTo>
                    <a:cubicBezTo>
                      <a:pt x="15869" y="15850"/>
                      <a:pt x="18314" y="10973"/>
                      <a:pt x="17088" y="7315"/>
                    </a:cubicBezTo>
                    <a:cubicBezTo>
                      <a:pt x="15869" y="4877"/>
                      <a:pt x="14650" y="3658"/>
                      <a:pt x="13431" y="2438"/>
                    </a:cubicBez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1068">
                <a:extLst>
                  <a:ext uri="{FF2B5EF4-FFF2-40B4-BE49-F238E27FC236}">
                    <a16:creationId xmlns:a16="http://schemas.microsoft.com/office/drawing/2014/main" id="{F0783FE0-5059-2EB4-D748-740F78361A63}"/>
                  </a:ext>
                </a:extLst>
              </p:cNvPr>
              <p:cNvSpPr/>
              <p:nvPr/>
            </p:nvSpPr>
            <p:spPr>
              <a:xfrm>
                <a:off x="4084794" y="2325077"/>
                <a:ext cx="321157" cy="267845"/>
              </a:xfrm>
              <a:custGeom>
                <a:avLst/>
                <a:gdLst>
                  <a:gd name="connsiteX0" fmla="*/ 321157 w 321157"/>
                  <a:gd name="connsiteY0" fmla="*/ 267845 h 267845"/>
                  <a:gd name="connsiteX1" fmla="*/ 319938 w 321157"/>
                  <a:gd name="connsiteY1" fmla="*/ 265407 h 267845"/>
                  <a:gd name="connsiteX2" fmla="*/ 317493 w 321157"/>
                  <a:gd name="connsiteY2" fmla="*/ 261743 h 267845"/>
                  <a:gd name="connsiteX3" fmla="*/ 313835 w 321157"/>
                  <a:gd name="connsiteY3" fmla="*/ 259305 h 267845"/>
                  <a:gd name="connsiteX4" fmla="*/ 310172 w 321157"/>
                  <a:gd name="connsiteY4" fmla="*/ 256866 h 267845"/>
                  <a:gd name="connsiteX5" fmla="*/ 286975 w 321157"/>
                  <a:gd name="connsiteY5" fmla="*/ 238578 h 267845"/>
                  <a:gd name="connsiteX6" fmla="*/ 280872 w 321157"/>
                  <a:gd name="connsiteY6" fmla="*/ 234921 h 267845"/>
                  <a:gd name="connsiteX7" fmla="*/ 263784 w 321157"/>
                  <a:gd name="connsiteY7" fmla="*/ 222729 h 267845"/>
                  <a:gd name="connsiteX8" fmla="*/ 275989 w 321157"/>
                  <a:gd name="connsiteY8" fmla="*/ 220290 h 267845"/>
                  <a:gd name="connsiteX9" fmla="*/ 277208 w 321157"/>
                  <a:gd name="connsiteY9" fmla="*/ 220290 h 267845"/>
                  <a:gd name="connsiteX10" fmla="*/ 288200 w 321157"/>
                  <a:gd name="connsiteY10" fmla="*/ 219071 h 267845"/>
                  <a:gd name="connsiteX11" fmla="*/ 299186 w 321157"/>
                  <a:gd name="connsiteY11" fmla="*/ 217852 h 267845"/>
                  <a:gd name="connsiteX12" fmla="*/ 301624 w 321157"/>
                  <a:gd name="connsiteY12" fmla="*/ 217852 h 267845"/>
                  <a:gd name="connsiteX13" fmla="*/ 308952 w 321157"/>
                  <a:gd name="connsiteY13" fmla="*/ 214194 h 267845"/>
                  <a:gd name="connsiteX14" fmla="*/ 307727 w 321157"/>
                  <a:gd name="connsiteY14" fmla="*/ 209311 h 267845"/>
                  <a:gd name="connsiteX15" fmla="*/ 271106 w 321157"/>
                  <a:gd name="connsiteY15" fmla="*/ 182489 h 267845"/>
                  <a:gd name="connsiteX16" fmla="*/ 250354 w 321157"/>
                  <a:gd name="connsiteY16" fmla="*/ 172735 h 267845"/>
                  <a:gd name="connsiteX17" fmla="*/ 244251 w 321157"/>
                  <a:gd name="connsiteY17" fmla="*/ 170297 h 267845"/>
                  <a:gd name="connsiteX18" fmla="*/ 232040 w 321157"/>
                  <a:gd name="connsiteY18" fmla="*/ 164201 h 267845"/>
                  <a:gd name="connsiteX19" fmla="*/ 225938 w 321157"/>
                  <a:gd name="connsiteY19" fmla="*/ 154441 h 267845"/>
                  <a:gd name="connsiteX20" fmla="*/ 223499 w 321157"/>
                  <a:gd name="connsiteY20" fmla="*/ 150783 h 267845"/>
                  <a:gd name="connsiteX21" fmla="*/ 205185 w 321157"/>
                  <a:gd name="connsiteY21" fmla="*/ 117865 h 267845"/>
                  <a:gd name="connsiteX22" fmla="*/ 201522 w 321157"/>
                  <a:gd name="connsiteY22" fmla="*/ 110549 h 267845"/>
                  <a:gd name="connsiteX23" fmla="*/ 194200 w 321157"/>
                  <a:gd name="connsiteY23" fmla="*/ 97132 h 267845"/>
                  <a:gd name="connsiteX24" fmla="*/ 116075 w 321157"/>
                  <a:gd name="connsiteY24" fmla="*/ 30069 h 267845"/>
                  <a:gd name="connsiteX25" fmla="*/ 64798 w 321157"/>
                  <a:gd name="connsiteY25" fmla="*/ 17877 h 267845"/>
                  <a:gd name="connsiteX26" fmla="*/ 58695 w 321157"/>
                  <a:gd name="connsiteY26" fmla="*/ 14220 h 267845"/>
                  <a:gd name="connsiteX27" fmla="*/ 56257 w 321157"/>
                  <a:gd name="connsiteY27" fmla="*/ 11781 h 267845"/>
                  <a:gd name="connsiteX28" fmla="*/ 11089 w 321157"/>
                  <a:gd name="connsiteY28" fmla="*/ 802 h 267845"/>
                  <a:gd name="connsiteX29" fmla="*/ 1323 w 321157"/>
                  <a:gd name="connsiteY29" fmla="*/ 9343 h 267845"/>
                  <a:gd name="connsiteX30" fmla="*/ 12308 w 321157"/>
                  <a:gd name="connsiteY30" fmla="*/ 36165 h 267845"/>
                  <a:gd name="connsiteX31" fmla="*/ 15972 w 321157"/>
                  <a:gd name="connsiteY31" fmla="*/ 39823 h 267845"/>
                  <a:gd name="connsiteX32" fmla="*/ 18410 w 321157"/>
                  <a:gd name="connsiteY32" fmla="*/ 42261 h 267845"/>
                  <a:gd name="connsiteX33" fmla="*/ 26958 w 321157"/>
                  <a:gd name="connsiteY33" fmla="*/ 53234 h 267845"/>
                  <a:gd name="connsiteX34" fmla="*/ 28177 w 321157"/>
                  <a:gd name="connsiteY34" fmla="*/ 58117 h 267845"/>
                  <a:gd name="connsiteX35" fmla="*/ 29396 w 321157"/>
                  <a:gd name="connsiteY35" fmla="*/ 62994 h 267845"/>
                  <a:gd name="connsiteX36" fmla="*/ 31841 w 321157"/>
                  <a:gd name="connsiteY36" fmla="*/ 69090 h 267845"/>
                  <a:gd name="connsiteX37" fmla="*/ 40388 w 321157"/>
                  <a:gd name="connsiteY37" fmla="*/ 88597 h 267845"/>
                  <a:gd name="connsiteX38" fmla="*/ 48929 w 321157"/>
                  <a:gd name="connsiteY38" fmla="*/ 100789 h 267845"/>
                  <a:gd name="connsiteX39" fmla="*/ 51374 w 321157"/>
                  <a:gd name="connsiteY39" fmla="*/ 103228 h 267845"/>
                  <a:gd name="connsiteX40" fmla="*/ 53812 w 321157"/>
                  <a:gd name="connsiteY40" fmla="*/ 106885 h 267845"/>
                  <a:gd name="connsiteX41" fmla="*/ 51374 w 321157"/>
                  <a:gd name="connsiteY41" fmla="*/ 111769 h 267845"/>
                  <a:gd name="connsiteX42" fmla="*/ 50155 w 321157"/>
                  <a:gd name="connsiteY42" fmla="*/ 114207 h 267845"/>
                  <a:gd name="connsiteX43" fmla="*/ 46490 w 321157"/>
                  <a:gd name="connsiteY43" fmla="*/ 126399 h 267845"/>
                  <a:gd name="connsiteX44" fmla="*/ 55032 w 321157"/>
                  <a:gd name="connsiteY44" fmla="*/ 183708 h 267845"/>
                  <a:gd name="connsiteX45" fmla="*/ 79448 w 321157"/>
                  <a:gd name="connsiteY45" fmla="*/ 194681 h 267845"/>
                  <a:gd name="connsiteX46" fmla="*/ 89214 w 321157"/>
                  <a:gd name="connsiteY46" fmla="*/ 178831 h 267845"/>
                  <a:gd name="connsiteX47" fmla="*/ 90433 w 321157"/>
                  <a:gd name="connsiteY47" fmla="*/ 171516 h 267845"/>
                  <a:gd name="connsiteX48" fmla="*/ 90433 w 321157"/>
                  <a:gd name="connsiteY48" fmla="*/ 169077 h 267845"/>
                  <a:gd name="connsiteX49" fmla="*/ 90433 w 321157"/>
                  <a:gd name="connsiteY49" fmla="*/ 167858 h 267845"/>
                  <a:gd name="connsiteX50" fmla="*/ 91659 w 321157"/>
                  <a:gd name="connsiteY50" fmla="*/ 170297 h 267845"/>
                  <a:gd name="connsiteX51" fmla="*/ 97761 w 321157"/>
                  <a:gd name="connsiteY51" fmla="*/ 181269 h 267845"/>
                  <a:gd name="connsiteX52" fmla="*/ 116075 w 321157"/>
                  <a:gd name="connsiteY52" fmla="*/ 201996 h 267845"/>
                  <a:gd name="connsiteX53" fmla="*/ 141710 w 321157"/>
                  <a:gd name="connsiteY53" fmla="*/ 217852 h 267845"/>
                  <a:gd name="connsiteX54" fmla="*/ 142929 w 321157"/>
                  <a:gd name="connsiteY54" fmla="*/ 217852 h 267845"/>
                  <a:gd name="connsiteX55" fmla="*/ 142929 w 321157"/>
                  <a:gd name="connsiteY55" fmla="*/ 215413 h 267845"/>
                  <a:gd name="connsiteX56" fmla="*/ 141710 w 321157"/>
                  <a:gd name="connsiteY56" fmla="*/ 215413 h 267845"/>
                  <a:gd name="connsiteX57" fmla="*/ 138046 w 321157"/>
                  <a:gd name="connsiteY57" fmla="*/ 212975 h 267845"/>
                  <a:gd name="connsiteX58" fmla="*/ 136827 w 321157"/>
                  <a:gd name="connsiteY58" fmla="*/ 211756 h 267845"/>
                  <a:gd name="connsiteX59" fmla="*/ 125835 w 321157"/>
                  <a:gd name="connsiteY59" fmla="*/ 200777 h 267845"/>
                  <a:gd name="connsiteX60" fmla="*/ 101425 w 321157"/>
                  <a:gd name="connsiteY60" fmla="*/ 166639 h 267845"/>
                  <a:gd name="connsiteX61" fmla="*/ 92878 w 321157"/>
                  <a:gd name="connsiteY61" fmla="*/ 150783 h 267845"/>
                  <a:gd name="connsiteX62" fmla="*/ 91659 w 321157"/>
                  <a:gd name="connsiteY62" fmla="*/ 149564 h 267845"/>
                  <a:gd name="connsiteX63" fmla="*/ 90433 w 321157"/>
                  <a:gd name="connsiteY63" fmla="*/ 147125 h 267845"/>
                  <a:gd name="connsiteX64" fmla="*/ 87995 w 321157"/>
                  <a:gd name="connsiteY64" fmla="*/ 142249 h 267845"/>
                  <a:gd name="connsiteX65" fmla="*/ 84331 w 321157"/>
                  <a:gd name="connsiteY65" fmla="*/ 145906 h 267845"/>
                  <a:gd name="connsiteX66" fmla="*/ 78228 w 321157"/>
                  <a:gd name="connsiteY66" fmla="*/ 154441 h 267845"/>
                  <a:gd name="connsiteX67" fmla="*/ 73345 w 321157"/>
                  <a:gd name="connsiteY67" fmla="*/ 176393 h 267845"/>
                  <a:gd name="connsiteX68" fmla="*/ 72126 w 321157"/>
                  <a:gd name="connsiteY68" fmla="*/ 182489 h 267845"/>
                  <a:gd name="connsiteX69" fmla="*/ 62359 w 321157"/>
                  <a:gd name="connsiteY69" fmla="*/ 171516 h 267845"/>
                  <a:gd name="connsiteX70" fmla="*/ 61140 w 321157"/>
                  <a:gd name="connsiteY70" fmla="*/ 170297 h 267845"/>
                  <a:gd name="connsiteX71" fmla="*/ 58695 w 321157"/>
                  <a:gd name="connsiteY71" fmla="*/ 121522 h 267845"/>
                  <a:gd name="connsiteX72" fmla="*/ 59915 w 321157"/>
                  <a:gd name="connsiteY72" fmla="*/ 119084 h 267845"/>
                  <a:gd name="connsiteX73" fmla="*/ 63579 w 321157"/>
                  <a:gd name="connsiteY73" fmla="*/ 102009 h 267845"/>
                  <a:gd name="connsiteX74" fmla="*/ 58695 w 321157"/>
                  <a:gd name="connsiteY74" fmla="*/ 95913 h 267845"/>
                  <a:gd name="connsiteX75" fmla="*/ 55032 w 321157"/>
                  <a:gd name="connsiteY75" fmla="*/ 93474 h 267845"/>
                  <a:gd name="connsiteX76" fmla="*/ 47710 w 321157"/>
                  <a:gd name="connsiteY76" fmla="*/ 81282 h 267845"/>
                  <a:gd name="connsiteX77" fmla="*/ 41607 w 321157"/>
                  <a:gd name="connsiteY77" fmla="*/ 66652 h 267845"/>
                  <a:gd name="connsiteX78" fmla="*/ 34279 w 321157"/>
                  <a:gd name="connsiteY78" fmla="*/ 49577 h 267845"/>
                  <a:gd name="connsiteX79" fmla="*/ 25739 w 321157"/>
                  <a:gd name="connsiteY79" fmla="*/ 37384 h 267845"/>
                  <a:gd name="connsiteX80" fmla="*/ 23294 w 321157"/>
                  <a:gd name="connsiteY80" fmla="*/ 34946 h 267845"/>
                  <a:gd name="connsiteX81" fmla="*/ 19630 w 321157"/>
                  <a:gd name="connsiteY81" fmla="*/ 31289 h 267845"/>
                  <a:gd name="connsiteX82" fmla="*/ 9870 w 321157"/>
                  <a:gd name="connsiteY82" fmla="*/ 15439 h 267845"/>
                  <a:gd name="connsiteX83" fmla="*/ 12308 w 321157"/>
                  <a:gd name="connsiteY83" fmla="*/ 11781 h 267845"/>
                  <a:gd name="connsiteX84" fmla="*/ 44046 w 321157"/>
                  <a:gd name="connsiteY84" fmla="*/ 21535 h 267845"/>
                  <a:gd name="connsiteX85" fmla="*/ 46490 w 321157"/>
                  <a:gd name="connsiteY85" fmla="*/ 22754 h 267845"/>
                  <a:gd name="connsiteX86" fmla="*/ 53812 w 321157"/>
                  <a:gd name="connsiteY86" fmla="*/ 26412 h 267845"/>
                  <a:gd name="connsiteX87" fmla="*/ 66023 w 321157"/>
                  <a:gd name="connsiteY87" fmla="*/ 28850 h 267845"/>
                  <a:gd name="connsiteX88" fmla="*/ 72126 w 321157"/>
                  <a:gd name="connsiteY88" fmla="*/ 28850 h 267845"/>
                  <a:gd name="connsiteX89" fmla="*/ 90433 w 321157"/>
                  <a:gd name="connsiteY89" fmla="*/ 32508 h 267845"/>
                  <a:gd name="connsiteX90" fmla="*/ 127060 w 321157"/>
                  <a:gd name="connsiteY90" fmla="*/ 49577 h 267845"/>
                  <a:gd name="connsiteX91" fmla="*/ 181995 w 321157"/>
                  <a:gd name="connsiteY91" fmla="*/ 105666 h 267845"/>
                  <a:gd name="connsiteX92" fmla="*/ 185653 w 321157"/>
                  <a:gd name="connsiteY92" fmla="*/ 112988 h 267845"/>
                  <a:gd name="connsiteX93" fmla="*/ 188098 w 321157"/>
                  <a:gd name="connsiteY93" fmla="*/ 119084 h 267845"/>
                  <a:gd name="connsiteX94" fmla="*/ 195419 w 321157"/>
                  <a:gd name="connsiteY94" fmla="*/ 133714 h 267845"/>
                  <a:gd name="connsiteX95" fmla="*/ 202747 w 321157"/>
                  <a:gd name="connsiteY95" fmla="*/ 147125 h 267845"/>
                  <a:gd name="connsiteX96" fmla="*/ 203966 w 321157"/>
                  <a:gd name="connsiteY96" fmla="*/ 149564 h 267845"/>
                  <a:gd name="connsiteX97" fmla="*/ 218616 w 321157"/>
                  <a:gd name="connsiteY97" fmla="*/ 172735 h 267845"/>
                  <a:gd name="connsiteX98" fmla="*/ 234485 w 321157"/>
                  <a:gd name="connsiteY98" fmla="*/ 178831 h 267845"/>
                  <a:gd name="connsiteX99" fmla="*/ 240587 w 321157"/>
                  <a:gd name="connsiteY99" fmla="*/ 180050 h 267845"/>
                  <a:gd name="connsiteX100" fmla="*/ 268667 w 321157"/>
                  <a:gd name="connsiteY100" fmla="*/ 192242 h 267845"/>
                  <a:gd name="connsiteX101" fmla="*/ 282091 w 321157"/>
                  <a:gd name="connsiteY101" fmla="*/ 199557 h 267845"/>
                  <a:gd name="connsiteX102" fmla="*/ 284536 w 321157"/>
                  <a:gd name="connsiteY102" fmla="*/ 200777 h 267845"/>
                  <a:gd name="connsiteX103" fmla="*/ 291858 w 321157"/>
                  <a:gd name="connsiteY103" fmla="*/ 205654 h 267845"/>
                  <a:gd name="connsiteX104" fmla="*/ 250354 w 321157"/>
                  <a:gd name="connsiteY104" fmla="*/ 210530 h 267845"/>
                  <a:gd name="connsiteX105" fmla="*/ 247915 w 321157"/>
                  <a:gd name="connsiteY105" fmla="*/ 210530 h 267845"/>
                  <a:gd name="connsiteX106" fmla="*/ 241807 w 321157"/>
                  <a:gd name="connsiteY106" fmla="*/ 215413 h 267845"/>
                  <a:gd name="connsiteX107" fmla="*/ 243032 w 321157"/>
                  <a:gd name="connsiteY107" fmla="*/ 217852 h 267845"/>
                  <a:gd name="connsiteX108" fmla="*/ 244251 w 321157"/>
                  <a:gd name="connsiteY108" fmla="*/ 220290 h 267845"/>
                  <a:gd name="connsiteX109" fmla="*/ 255237 w 321157"/>
                  <a:gd name="connsiteY109" fmla="*/ 232482 h 267845"/>
                  <a:gd name="connsiteX110" fmla="*/ 268667 w 321157"/>
                  <a:gd name="connsiteY110" fmla="*/ 241017 h 267845"/>
                  <a:gd name="connsiteX111" fmla="*/ 282091 w 321157"/>
                  <a:gd name="connsiteY111" fmla="*/ 247113 h 267845"/>
                  <a:gd name="connsiteX112" fmla="*/ 295522 w 321157"/>
                  <a:gd name="connsiteY112" fmla="*/ 253209 h 267845"/>
                  <a:gd name="connsiteX113" fmla="*/ 304069 w 321157"/>
                  <a:gd name="connsiteY113" fmla="*/ 258085 h 267845"/>
                  <a:gd name="connsiteX114" fmla="*/ 310172 w 321157"/>
                  <a:gd name="connsiteY114" fmla="*/ 261743 h 267845"/>
                  <a:gd name="connsiteX115" fmla="*/ 312610 w 321157"/>
                  <a:gd name="connsiteY115" fmla="*/ 262969 h 267845"/>
                  <a:gd name="connsiteX116" fmla="*/ 317493 w 321157"/>
                  <a:gd name="connsiteY116" fmla="*/ 265407 h 267845"/>
                  <a:gd name="connsiteX117" fmla="*/ 318719 w 321157"/>
                  <a:gd name="connsiteY117" fmla="*/ 265407 h 267845"/>
                  <a:gd name="connsiteX118" fmla="*/ 321157 w 321157"/>
                  <a:gd name="connsiteY118" fmla="*/ 267845 h 2678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</a:cxnLst>
                <a:rect l="l" t="t" r="r" b="b"/>
                <a:pathLst>
                  <a:path w="321157" h="267845">
                    <a:moveTo>
                      <a:pt x="321157" y="267845"/>
                    </a:moveTo>
                    <a:cubicBezTo>
                      <a:pt x="321157" y="267845"/>
                      <a:pt x="319938" y="266626"/>
                      <a:pt x="319938" y="265407"/>
                    </a:cubicBezTo>
                    <a:cubicBezTo>
                      <a:pt x="319938" y="264188"/>
                      <a:pt x="318719" y="262969"/>
                      <a:pt x="317493" y="261743"/>
                    </a:cubicBezTo>
                    <a:cubicBezTo>
                      <a:pt x="316274" y="260524"/>
                      <a:pt x="315055" y="260524"/>
                      <a:pt x="313835" y="259305"/>
                    </a:cubicBezTo>
                    <a:lnTo>
                      <a:pt x="310172" y="256866"/>
                    </a:lnTo>
                    <a:cubicBezTo>
                      <a:pt x="304069" y="249551"/>
                      <a:pt x="295522" y="243455"/>
                      <a:pt x="286975" y="238578"/>
                    </a:cubicBezTo>
                    <a:cubicBezTo>
                      <a:pt x="284536" y="237359"/>
                      <a:pt x="283317" y="236140"/>
                      <a:pt x="280872" y="234921"/>
                    </a:cubicBezTo>
                    <a:cubicBezTo>
                      <a:pt x="274770" y="231263"/>
                      <a:pt x="266223" y="227605"/>
                      <a:pt x="263784" y="222729"/>
                    </a:cubicBezTo>
                    <a:cubicBezTo>
                      <a:pt x="267442" y="222729"/>
                      <a:pt x="272325" y="221509"/>
                      <a:pt x="275989" y="220290"/>
                    </a:cubicBezTo>
                    <a:lnTo>
                      <a:pt x="277208" y="220290"/>
                    </a:lnTo>
                    <a:cubicBezTo>
                      <a:pt x="280872" y="219071"/>
                      <a:pt x="284536" y="219071"/>
                      <a:pt x="288200" y="219071"/>
                    </a:cubicBezTo>
                    <a:cubicBezTo>
                      <a:pt x="291858" y="219071"/>
                      <a:pt x="295522" y="217852"/>
                      <a:pt x="299186" y="217852"/>
                    </a:cubicBezTo>
                    <a:lnTo>
                      <a:pt x="301624" y="217852"/>
                    </a:lnTo>
                    <a:cubicBezTo>
                      <a:pt x="305288" y="217852"/>
                      <a:pt x="308952" y="216633"/>
                      <a:pt x="308952" y="214194"/>
                    </a:cubicBezTo>
                    <a:cubicBezTo>
                      <a:pt x="308952" y="212975"/>
                      <a:pt x="308952" y="211756"/>
                      <a:pt x="307727" y="209311"/>
                    </a:cubicBezTo>
                    <a:cubicBezTo>
                      <a:pt x="296741" y="198338"/>
                      <a:pt x="284536" y="188585"/>
                      <a:pt x="271106" y="182489"/>
                    </a:cubicBezTo>
                    <a:cubicBezTo>
                      <a:pt x="265003" y="178831"/>
                      <a:pt x="257675" y="176393"/>
                      <a:pt x="250354" y="172735"/>
                    </a:cubicBezTo>
                    <a:cubicBezTo>
                      <a:pt x="249134" y="171516"/>
                      <a:pt x="246690" y="171516"/>
                      <a:pt x="244251" y="170297"/>
                    </a:cubicBezTo>
                    <a:cubicBezTo>
                      <a:pt x="239368" y="169077"/>
                      <a:pt x="235704" y="167858"/>
                      <a:pt x="232040" y="164201"/>
                    </a:cubicBezTo>
                    <a:cubicBezTo>
                      <a:pt x="229601" y="161762"/>
                      <a:pt x="227157" y="158098"/>
                      <a:pt x="225938" y="154441"/>
                    </a:cubicBezTo>
                    <a:cubicBezTo>
                      <a:pt x="224718" y="153221"/>
                      <a:pt x="224718" y="152002"/>
                      <a:pt x="223499" y="150783"/>
                    </a:cubicBezTo>
                    <a:cubicBezTo>
                      <a:pt x="217397" y="141029"/>
                      <a:pt x="211288" y="131276"/>
                      <a:pt x="205185" y="117865"/>
                    </a:cubicBezTo>
                    <a:cubicBezTo>
                      <a:pt x="203966" y="115426"/>
                      <a:pt x="202747" y="112988"/>
                      <a:pt x="201522" y="110549"/>
                    </a:cubicBezTo>
                    <a:cubicBezTo>
                      <a:pt x="199083" y="105666"/>
                      <a:pt x="196638" y="100789"/>
                      <a:pt x="194200" y="97132"/>
                    </a:cubicBezTo>
                    <a:cubicBezTo>
                      <a:pt x="174667" y="69090"/>
                      <a:pt x="147813" y="45919"/>
                      <a:pt x="116075" y="30069"/>
                    </a:cubicBezTo>
                    <a:cubicBezTo>
                      <a:pt x="100200" y="22754"/>
                      <a:pt x="83112" y="17877"/>
                      <a:pt x="64798" y="17877"/>
                    </a:cubicBezTo>
                    <a:cubicBezTo>
                      <a:pt x="62359" y="16658"/>
                      <a:pt x="61140" y="15439"/>
                      <a:pt x="58695" y="14220"/>
                    </a:cubicBezTo>
                    <a:cubicBezTo>
                      <a:pt x="58695" y="13001"/>
                      <a:pt x="57476" y="11781"/>
                      <a:pt x="56257" y="11781"/>
                    </a:cubicBezTo>
                    <a:cubicBezTo>
                      <a:pt x="47710" y="6904"/>
                      <a:pt x="25739" y="-2855"/>
                      <a:pt x="11089" y="802"/>
                    </a:cubicBezTo>
                    <a:cubicBezTo>
                      <a:pt x="6206" y="2021"/>
                      <a:pt x="2541" y="5685"/>
                      <a:pt x="1323" y="9343"/>
                    </a:cubicBezTo>
                    <a:cubicBezTo>
                      <a:pt x="-3561" y="20316"/>
                      <a:pt x="6206" y="30069"/>
                      <a:pt x="12308" y="36165"/>
                    </a:cubicBezTo>
                    <a:cubicBezTo>
                      <a:pt x="13527" y="37384"/>
                      <a:pt x="14753" y="38604"/>
                      <a:pt x="15972" y="39823"/>
                    </a:cubicBezTo>
                    <a:cubicBezTo>
                      <a:pt x="17191" y="41042"/>
                      <a:pt x="17191" y="42261"/>
                      <a:pt x="18410" y="42261"/>
                    </a:cubicBezTo>
                    <a:cubicBezTo>
                      <a:pt x="22074" y="45919"/>
                      <a:pt x="24513" y="49577"/>
                      <a:pt x="26958" y="53234"/>
                    </a:cubicBezTo>
                    <a:cubicBezTo>
                      <a:pt x="28177" y="54453"/>
                      <a:pt x="28177" y="56898"/>
                      <a:pt x="28177" y="58117"/>
                    </a:cubicBezTo>
                    <a:cubicBezTo>
                      <a:pt x="28177" y="59337"/>
                      <a:pt x="29396" y="61775"/>
                      <a:pt x="29396" y="62994"/>
                    </a:cubicBezTo>
                    <a:lnTo>
                      <a:pt x="31841" y="69090"/>
                    </a:lnTo>
                    <a:cubicBezTo>
                      <a:pt x="34279" y="75186"/>
                      <a:pt x="36724" y="82501"/>
                      <a:pt x="40388" y="88597"/>
                    </a:cubicBezTo>
                    <a:cubicBezTo>
                      <a:pt x="42827" y="92255"/>
                      <a:pt x="45272" y="97132"/>
                      <a:pt x="48929" y="100789"/>
                    </a:cubicBezTo>
                    <a:cubicBezTo>
                      <a:pt x="50155" y="102009"/>
                      <a:pt x="50155" y="102009"/>
                      <a:pt x="51374" y="103228"/>
                    </a:cubicBezTo>
                    <a:cubicBezTo>
                      <a:pt x="52593" y="104447"/>
                      <a:pt x="53812" y="105666"/>
                      <a:pt x="53812" y="106885"/>
                    </a:cubicBezTo>
                    <a:cubicBezTo>
                      <a:pt x="53812" y="108111"/>
                      <a:pt x="52593" y="110549"/>
                      <a:pt x="51374" y="111769"/>
                    </a:cubicBezTo>
                    <a:cubicBezTo>
                      <a:pt x="51374" y="112988"/>
                      <a:pt x="50155" y="112988"/>
                      <a:pt x="50155" y="114207"/>
                    </a:cubicBezTo>
                    <a:cubicBezTo>
                      <a:pt x="48929" y="117865"/>
                      <a:pt x="47710" y="122741"/>
                      <a:pt x="46490" y="126399"/>
                    </a:cubicBezTo>
                    <a:cubicBezTo>
                      <a:pt x="42827" y="142249"/>
                      <a:pt x="41607" y="165420"/>
                      <a:pt x="55032" y="183708"/>
                    </a:cubicBezTo>
                    <a:cubicBezTo>
                      <a:pt x="62359" y="194681"/>
                      <a:pt x="70907" y="198338"/>
                      <a:pt x="79448" y="194681"/>
                    </a:cubicBezTo>
                    <a:cubicBezTo>
                      <a:pt x="86775" y="192242"/>
                      <a:pt x="87995" y="186146"/>
                      <a:pt x="89214" y="178831"/>
                    </a:cubicBezTo>
                    <a:cubicBezTo>
                      <a:pt x="89214" y="176393"/>
                      <a:pt x="90433" y="173954"/>
                      <a:pt x="90433" y="171516"/>
                    </a:cubicBezTo>
                    <a:cubicBezTo>
                      <a:pt x="90433" y="170297"/>
                      <a:pt x="90433" y="170297"/>
                      <a:pt x="90433" y="169077"/>
                    </a:cubicBezTo>
                    <a:lnTo>
                      <a:pt x="90433" y="167858"/>
                    </a:lnTo>
                    <a:lnTo>
                      <a:pt x="91659" y="170297"/>
                    </a:lnTo>
                    <a:cubicBezTo>
                      <a:pt x="94097" y="173954"/>
                      <a:pt x="96542" y="177612"/>
                      <a:pt x="97761" y="181269"/>
                    </a:cubicBezTo>
                    <a:cubicBezTo>
                      <a:pt x="102644" y="188585"/>
                      <a:pt x="108747" y="195900"/>
                      <a:pt x="116075" y="201996"/>
                    </a:cubicBezTo>
                    <a:cubicBezTo>
                      <a:pt x="123397" y="208092"/>
                      <a:pt x="131944" y="215413"/>
                      <a:pt x="141710" y="217852"/>
                    </a:cubicBezTo>
                    <a:lnTo>
                      <a:pt x="142929" y="217852"/>
                    </a:lnTo>
                    <a:lnTo>
                      <a:pt x="142929" y="215413"/>
                    </a:lnTo>
                    <a:lnTo>
                      <a:pt x="141710" y="215413"/>
                    </a:lnTo>
                    <a:cubicBezTo>
                      <a:pt x="140484" y="214194"/>
                      <a:pt x="139265" y="214194"/>
                      <a:pt x="138046" y="212975"/>
                    </a:cubicBezTo>
                    <a:lnTo>
                      <a:pt x="136827" y="211756"/>
                    </a:lnTo>
                    <a:cubicBezTo>
                      <a:pt x="133163" y="208092"/>
                      <a:pt x="129499" y="204434"/>
                      <a:pt x="125835" y="200777"/>
                    </a:cubicBezTo>
                    <a:cubicBezTo>
                      <a:pt x="116075" y="189804"/>
                      <a:pt x="108747" y="178831"/>
                      <a:pt x="101425" y="166639"/>
                    </a:cubicBezTo>
                    <a:cubicBezTo>
                      <a:pt x="97761" y="161762"/>
                      <a:pt x="95316" y="155660"/>
                      <a:pt x="92878" y="150783"/>
                    </a:cubicBezTo>
                    <a:lnTo>
                      <a:pt x="91659" y="149564"/>
                    </a:lnTo>
                    <a:cubicBezTo>
                      <a:pt x="91659" y="148345"/>
                      <a:pt x="90433" y="148345"/>
                      <a:pt x="90433" y="147125"/>
                    </a:cubicBezTo>
                    <a:cubicBezTo>
                      <a:pt x="90433" y="145906"/>
                      <a:pt x="89214" y="143468"/>
                      <a:pt x="87995" y="142249"/>
                    </a:cubicBezTo>
                    <a:cubicBezTo>
                      <a:pt x="86775" y="143468"/>
                      <a:pt x="85556" y="144687"/>
                      <a:pt x="84331" y="145906"/>
                    </a:cubicBezTo>
                    <a:cubicBezTo>
                      <a:pt x="81892" y="148345"/>
                      <a:pt x="79448" y="150783"/>
                      <a:pt x="78228" y="154441"/>
                    </a:cubicBezTo>
                    <a:cubicBezTo>
                      <a:pt x="75790" y="161762"/>
                      <a:pt x="73345" y="169077"/>
                      <a:pt x="73345" y="176393"/>
                    </a:cubicBezTo>
                    <a:cubicBezTo>
                      <a:pt x="73345" y="178831"/>
                      <a:pt x="73345" y="180050"/>
                      <a:pt x="72126" y="182489"/>
                    </a:cubicBezTo>
                    <a:cubicBezTo>
                      <a:pt x="66023" y="181269"/>
                      <a:pt x="64798" y="176393"/>
                      <a:pt x="62359" y="171516"/>
                    </a:cubicBezTo>
                    <a:lnTo>
                      <a:pt x="61140" y="170297"/>
                    </a:lnTo>
                    <a:cubicBezTo>
                      <a:pt x="53812" y="156879"/>
                      <a:pt x="53812" y="136153"/>
                      <a:pt x="58695" y="121522"/>
                    </a:cubicBezTo>
                    <a:cubicBezTo>
                      <a:pt x="58695" y="120303"/>
                      <a:pt x="59915" y="120303"/>
                      <a:pt x="59915" y="119084"/>
                    </a:cubicBezTo>
                    <a:cubicBezTo>
                      <a:pt x="63579" y="111769"/>
                      <a:pt x="66023" y="104447"/>
                      <a:pt x="63579" y="102009"/>
                    </a:cubicBezTo>
                    <a:cubicBezTo>
                      <a:pt x="62359" y="99570"/>
                      <a:pt x="61140" y="98351"/>
                      <a:pt x="58695" y="95913"/>
                    </a:cubicBezTo>
                    <a:cubicBezTo>
                      <a:pt x="57476" y="94693"/>
                      <a:pt x="56257" y="94693"/>
                      <a:pt x="55032" y="93474"/>
                    </a:cubicBezTo>
                    <a:cubicBezTo>
                      <a:pt x="52593" y="89817"/>
                      <a:pt x="50155" y="86159"/>
                      <a:pt x="47710" y="81282"/>
                    </a:cubicBezTo>
                    <a:cubicBezTo>
                      <a:pt x="45272" y="76405"/>
                      <a:pt x="42827" y="71529"/>
                      <a:pt x="41607" y="66652"/>
                    </a:cubicBezTo>
                    <a:cubicBezTo>
                      <a:pt x="39163" y="60556"/>
                      <a:pt x="36724" y="54453"/>
                      <a:pt x="34279" y="49577"/>
                    </a:cubicBezTo>
                    <a:cubicBezTo>
                      <a:pt x="31841" y="45919"/>
                      <a:pt x="29396" y="41042"/>
                      <a:pt x="25739" y="37384"/>
                    </a:cubicBezTo>
                    <a:lnTo>
                      <a:pt x="23294" y="34946"/>
                    </a:lnTo>
                    <a:cubicBezTo>
                      <a:pt x="22074" y="33727"/>
                      <a:pt x="20855" y="32508"/>
                      <a:pt x="19630" y="31289"/>
                    </a:cubicBezTo>
                    <a:cubicBezTo>
                      <a:pt x="14753" y="26412"/>
                      <a:pt x="8644" y="20316"/>
                      <a:pt x="9870" y="15439"/>
                    </a:cubicBezTo>
                    <a:cubicBezTo>
                      <a:pt x="9870" y="14220"/>
                      <a:pt x="11089" y="13001"/>
                      <a:pt x="12308" y="11781"/>
                    </a:cubicBezTo>
                    <a:cubicBezTo>
                      <a:pt x="19630" y="9343"/>
                      <a:pt x="35505" y="16658"/>
                      <a:pt x="44046" y="21535"/>
                    </a:cubicBezTo>
                    <a:cubicBezTo>
                      <a:pt x="45272" y="21535"/>
                      <a:pt x="45272" y="22754"/>
                      <a:pt x="46490" y="22754"/>
                    </a:cubicBezTo>
                    <a:cubicBezTo>
                      <a:pt x="48929" y="23973"/>
                      <a:pt x="51374" y="25193"/>
                      <a:pt x="53812" y="26412"/>
                    </a:cubicBezTo>
                    <a:cubicBezTo>
                      <a:pt x="57476" y="27631"/>
                      <a:pt x="62359" y="28850"/>
                      <a:pt x="66023" y="28850"/>
                    </a:cubicBezTo>
                    <a:cubicBezTo>
                      <a:pt x="68462" y="28850"/>
                      <a:pt x="69681" y="28850"/>
                      <a:pt x="72126" y="28850"/>
                    </a:cubicBezTo>
                    <a:cubicBezTo>
                      <a:pt x="78228" y="30069"/>
                      <a:pt x="84331" y="31289"/>
                      <a:pt x="90433" y="32508"/>
                    </a:cubicBezTo>
                    <a:cubicBezTo>
                      <a:pt x="102644" y="36165"/>
                      <a:pt x="114849" y="42261"/>
                      <a:pt x="127060" y="49577"/>
                    </a:cubicBezTo>
                    <a:cubicBezTo>
                      <a:pt x="149032" y="64213"/>
                      <a:pt x="167346" y="83721"/>
                      <a:pt x="181995" y="105666"/>
                    </a:cubicBezTo>
                    <a:cubicBezTo>
                      <a:pt x="183214" y="108111"/>
                      <a:pt x="184433" y="110549"/>
                      <a:pt x="185653" y="112988"/>
                    </a:cubicBezTo>
                    <a:cubicBezTo>
                      <a:pt x="186878" y="114207"/>
                      <a:pt x="186878" y="116645"/>
                      <a:pt x="188098" y="119084"/>
                    </a:cubicBezTo>
                    <a:cubicBezTo>
                      <a:pt x="190536" y="123961"/>
                      <a:pt x="192981" y="128837"/>
                      <a:pt x="195419" y="133714"/>
                    </a:cubicBezTo>
                    <a:cubicBezTo>
                      <a:pt x="197864" y="138591"/>
                      <a:pt x="200302" y="142249"/>
                      <a:pt x="202747" y="147125"/>
                    </a:cubicBezTo>
                    <a:lnTo>
                      <a:pt x="203966" y="149564"/>
                    </a:lnTo>
                    <a:cubicBezTo>
                      <a:pt x="207631" y="158098"/>
                      <a:pt x="212514" y="165420"/>
                      <a:pt x="218616" y="172735"/>
                    </a:cubicBezTo>
                    <a:cubicBezTo>
                      <a:pt x="221054" y="175174"/>
                      <a:pt x="228382" y="177612"/>
                      <a:pt x="234485" y="178831"/>
                    </a:cubicBezTo>
                    <a:cubicBezTo>
                      <a:pt x="236923" y="180050"/>
                      <a:pt x="239368" y="180050"/>
                      <a:pt x="240587" y="180050"/>
                    </a:cubicBezTo>
                    <a:cubicBezTo>
                      <a:pt x="250354" y="183708"/>
                      <a:pt x="258901" y="187365"/>
                      <a:pt x="268667" y="192242"/>
                    </a:cubicBezTo>
                    <a:cubicBezTo>
                      <a:pt x="273550" y="194681"/>
                      <a:pt x="277208" y="197119"/>
                      <a:pt x="282091" y="199557"/>
                    </a:cubicBezTo>
                    <a:cubicBezTo>
                      <a:pt x="282091" y="199557"/>
                      <a:pt x="283317" y="200777"/>
                      <a:pt x="284536" y="200777"/>
                    </a:cubicBezTo>
                    <a:cubicBezTo>
                      <a:pt x="286975" y="201996"/>
                      <a:pt x="289419" y="203215"/>
                      <a:pt x="291858" y="205654"/>
                    </a:cubicBezTo>
                    <a:cubicBezTo>
                      <a:pt x="274770" y="205654"/>
                      <a:pt x="261339" y="206873"/>
                      <a:pt x="250354" y="210530"/>
                    </a:cubicBezTo>
                    <a:cubicBezTo>
                      <a:pt x="249134" y="210530"/>
                      <a:pt x="249134" y="210530"/>
                      <a:pt x="247915" y="210530"/>
                    </a:cubicBezTo>
                    <a:cubicBezTo>
                      <a:pt x="245470" y="210530"/>
                      <a:pt x="241807" y="211756"/>
                      <a:pt x="241807" y="215413"/>
                    </a:cubicBezTo>
                    <a:cubicBezTo>
                      <a:pt x="243032" y="216633"/>
                      <a:pt x="243032" y="216633"/>
                      <a:pt x="243032" y="217852"/>
                    </a:cubicBezTo>
                    <a:cubicBezTo>
                      <a:pt x="243032" y="219071"/>
                      <a:pt x="244251" y="220290"/>
                      <a:pt x="244251" y="220290"/>
                    </a:cubicBezTo>
                    <a:cubicBezTo>
                      <a:pt x="247915" y="225167"/>
                      <a:pt x="251573" y="228825"/>
                      <a:pt x="255237" y="232482"/>
                    </a:cubicBezTo>
                    <a:cubicBezTo>
                      <a:pt x="260120" y="234921"/>
                      <a:pt x="263784" y="238578"/>
                      <a:pt x="268667" y="241017"/>
                    </a:cubicBezTo>
                    <a:cubicBezTo>
                      <a:pt x="272325" y="243455"/>
                      <a:pt x="277208" y="244674"/>
                      <a:pt x="282091" y="247113"/>
                    </a:cubicBezTo>
                    <a:cubicBezTo>
                      <a:pt x="286975" y="248332"/>
                      <a:pt x="290639" y="250770"/>
                      <a:pt x="295522" y="253209"/>
                    </a:cubicBezTo>
                    <a:cubicBezTo>
                      <a:pt x="297960" y="254428"/>
                      <a:pt x="301624" y="256866"/>
                      <a:pt x="304069" y="258085"/>
                    </a:cubicBezTo>
                    <a:cubicBezTo>
                      <a:pt x="306508" y="259305"/>
                      <a:pt x="307727" y="260524"/>
                      <a:pt x="310172" y="261743"/>
                    </a:cubicBezTo>
                    <a:cubicBezTo>
                      <a:pt x="311391" y="261743"/>
                      <a:pt x="311391" y="262969"/>
                      <a:pt x="312610" y="262969"/>
                    </a:cubicBezTo>
                    <a:cubicBezTo>
                      <a:pt x="313835" y="264188"/>
                      <a:pt x="315055" y="265407"/>
                      <a:pt x="317493" y="265407"/>
                    </a:cubicBezTo>
                    <a:lnTo>
                      <a:pt x="318719" y="265407"/>
                    </a:lnTo>
                    <a:lnTo>
                      <a:pt x="321157" y="267845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1069">
                <a:extLst>
                  <a:ext uri="{FF2B5EF4-FFF2-40B4-BE49-F238E27FC236}">
                    <a16:creationId xmlns:a16="http://schemas.microsoft.com/office/drawing/2014/main" id="{3E8B3635-5457-0740-2307-208F268BEDEA}"/>
                  </a:ext>
                </a:extLst>
              </p:cNvPr>
              <p:cNvSpPr/>
              <p:nvPr/>
            </p:nvSpPr>
            <p:spPr>
              <a:xfrm>
                <a:off x="4200869" y="2580725"/>
                <a:ext cx="201424" cy="232892"/>
              </a:xfrm>
              <a:custGeom>
                <a:avLst/>
                <a:gdLst>
                  <a:gd name="connsiteX0" fmla="*/ 167242 w 201424"/>
                  <a:gd name="connsiteY0" fmla="*/ 8535 h 232892"/>
                  <a:gd name="connsiteX1" fmla="*/ 100103 w 201424"/>
                  <a:gd name="connsiteY1" fmla="*/ 0 h 232892"/>
                  <a:gd name="connsiteX2" fmla="*/ 32963 w 201424"/>
                  <a:gd name="connsiteY2" fmla="*/ 8535 h 232892"/>
                  <a:gd name="connsiteX3" fmla="*/ 0 w 201424"/>
                  <a:gd name="connsiteY3" fmla="*/ 36576 h 232892"/>
                  <a:gd name="connsiteX4" fmla="*/ 0 w 201424"/>
                  <a:gd name="connsiteY4" fmla="*/ 207290 h 232892"/>
                  <a:gd name="connsiteX5" fmla="*/ 2445 w 201424"/>
                  <a:gd name="connsiteY5" fmla="*/ 209728 h 232892"/>
                  <a:gd name="connsiteX6" fmla="*/ 101322 w 201424"/>
                  <a:gd name="connsiteY6" fmla="*/ 232893 h 232892"/>
                  <a:gd name="connsiteX7" fmla="*/ 197760 w 201424"/>
                  <a:gd name="connsiteY7" fmla="*/ 212166 h 232892"/>
                  <a:gd name="connsiteX8" fmla="*/ 201424 w 201424"/>
                  <a:gd name="connsiteY8" fmla="*/ 209728 h 232892"/>
                  <a:gd name="connsiteX9" fmla="*/ 201424 w 201424"/>
                  <a:gd name="connsiteY9" fmla="*/ 32918 h 232892"/>
                  <a:gd name="connsiteX10" fmla="*/ 167242 w 201424"/>
                  <a:gd name="connsiteY10" fmla="*/ 8535 h 232892"/>
                  <a:gd name="connsiteX11" fmla="*/ 100103 w 201424"/>
                  <a:gd name="connsiteY11" fmla="*/ 15850 h 232892"/>
                  <a:gd name="connsiteX12" fmla="*/ 183111 w 201424"/>
                  <a:gd name="connsiteY12" fmla="*/ 35357 h 232892"/>
                  <a:gd name="connsiteX13" fmla="*/ 100103 w 201424"/>
                  <a:gd name="connsiteY13" fmla="*/ 54870 h 232892"/>
                  <a:gd name="connsiteX14" fmla="*/ 17088 w 201424"/>
                  <a:gd name="connsiteY14" fmla="*/ 35357 h 232892"/>
                  <a:gd name="connsiteX15" fmla="*/ 100103 w 201424"/>
                  <a:gd name="connsiteY15" fmla="*/ 15850 h 232892"/>
                  <a:gd name="connsiteX16" fmla="*/ 183111 w 201424"/>
                  <a:gd name="connsiteY16" fmla="*/ 198755 h 232892"/>
                  <a:gd name="connsiteX17" fmla="*/ 100103 w 201424"/>
                  <a:gd name="connsiteY17" fmla="*/ 214605 h 232892"/>
                  <a:gd name="connsiteX18" fmla="*/ 17088 w 201424"/>
                  <a:gd name="connsiteY18" fmla="*/ 199974 h 232892"/>
                  <a:gd name="connsiteX19" fmla="*/ 17088 w 201424"/>
                  <a:gd name="connsiteY19" fmla="*/ 165831 h 232892"/>
                  <a:gd name="connsiteX20" fmla="*/ 100103 w 201424"/>
                  <a:gd name="connsiteY20" fmla="*/ 178023 h 232892"/>
                  <a:gd name="connsiteX21" fmla="*/ 183111 w 201424"/>
                  <a:gd name="connsiteY21" fmla="*/ 163392 h 232892"/>
                  <a:gd name="connsiteX22" fmla="*/ 183111 w 201424"/>
                  <a:gd name="connsiteY22" fmla="*/ 198755 h 232892"/>
                  <a:gd name="connsiteX23" fmla="*/ 183111 w 201424"/>
                  <a:gd name="connsiteY23" fmla="*/ 146323 h 232892"/>
                  <a:gd name="connsiteX24" fmla="*/ 100103 w 201424"/>
                  <a:gd name="connsiteY24" fmla="*/ 162173 h 232892"/>
                  <a:gd name="connsiteX25" fmla="*/ 17088 w 201424"/>
                  <a:gd name="connsiteY25" fmla="*/ 147543 h 232892"/>
                  <a:gd name="connsiteX26" fmla="*/ 17088 w 201424"/>
                  <a:gd name="connsiteY26" fmla="*/ 110960 h 232892"/>
                  <a:gd name="connsiteX27" fmla="*/ 100103 w 201424"/>
                  <a:gd name="connsiteY27" fmla="*/ 123152 h 232892"/>
                  <a:gd name="connsiteX28" fmla="*/ 183111 w 201424"/>
                  <a:gd name="connsiteY28" fmla="*/ 109741 h 232892"/>
                  <a:gd name="connsiteX29" fmla="*/ 183111 w 201424"/>
                  <a:gd name="connsiteY29" fmla="*/ 146323 h 232892"/>
                  <a:gd name="connsiteX30" fmla="*/ 183111 w 201424"/>
                  <a:gd name="connsiteY30" fmla="*/ 90227 h 232892"/>
                  <a:gd name="connsiteX31" fmla="*/ 100103 w 201424"/>
                  <a:gd name="connsiteY31" fmla="*/ 106083 h 232892"/>
                  <a:gd name="connsiteX32" fmla="*/ 17088 w 201424"/>
                  <a:gd name="connsiteY32" fmla="*/ 91446 h 232892"/>
                  <a:gd name="connsiteX33" fmla="*/ 17088 w 201424"/>
                  <a:gd name="connsiteY33" fmla="*/ 57309 h 232892"/>
                  <a:gd name="connsiteX34" fmla="*/ 32963 w 201424"/>
                  <a:gd name="connsiteY34" fmla="*/ 63405 h 232892"/>
                  <a:gd name="connsiteX35" fmla="*/ 100103 w 201424"/>
                  <a:gd name="connsiteY35" fmla="*/ 71939 h 232892"/>
                  <a:gd name="connsiteX36" fmla="*/ 167242 w 201424"/>
                  <a:gd name="connsiteY36" fmla="*/ 63405 h 232892"/>
                  <a:gd name="connsiteX37" fmla="*/ 183111 w 201424"/>
                  <a:gd name="connsiteY37" fmla="*/ 57309 h 232892"/>
                  <a:gd name="connsiteX38" fmla="*/ 183111 w 201424"/>
                  <a:gd name="connsiteY38" fmla="*/ 90227 h 232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201424" h="232892">
                    <a:moveTo>
                      <a:pt x="167242" y="8535"/>
                    </a:moveTo>
                    <a:cubicBezTo>
                      <a:pt x="145271" y="2438"/>
                      <a:pt x="123293" y="0"/>
                      <a:pt x="100103" y="0"/>
                    </a:cubicBezTo>
                    <a:cubicBezTo>
                      <a:pt x="76906" y="0"/>
                      <a:pt x="54934" y="2438"/>
                      <a:pt x="32963" y="8535"/>
                    </a:cubicBezTo>
                    <a:cubicBezTo>
                      <a:pt x="6102" y="17069"/>
                      <a:pt x="0" y="28042"/>
                      <a:pt x="0" y="36576"/>
                    </a:cubicBezTo>
                    <a:lnTo>
                      <a:pt x="0" y="207290"/>
                    </a:lnTo>
                    <a:lnTo>
                      <a:pt x="2445" y="209728"/>
                    </a:lnTo>
                    <a:cubicBezTo>
                      <a:pt x="4883" y="212166"/>
                      <a:pt x="23197" y="232893"/>
                      <a:pt x="101322" y="232893"/>
                    </a:cubicBezTo>
                    <a:cubicBezTo>
                      <a:pt x="168461" y="232893"/>
                      <a:pt x="196541" y="212166"/>
                      <a:pt x="197760" y="212166"/>
                    </a:cubicBezTo>
                    <a:lnTo>
                      <a:pt x="201424" y="209728"/>
                    </a:lnTo>
                    <a:lnTo>
                      <a:pt x="201424" y="32918"/>
                    </a:lnTo>
                    <a:cubicBezTo>
                      <a:pt x="198980" y="25603"/>
                      <a:pt x="191658" y="15850"/>
                      <a:pt x="167242" y="8535"/>
                    </a:cubicBezTo>
                    <a:close/>
                    <a:moveTo>
                      <a:pt x="100103" y="15850"/>
                    </a:moveTo>
                    <a:cubicBezTo>
                      <a:pt x="157475" y="15850"/>
                      <a:pt x="183111" y="30480"/>
                      <a:pt x="183111" y="35357"/>
                    </a:cubicBezTo>
                    <a:cubicBezTo>
                      <a:pt x="183111" y="40234"/>
                      <a:pt x="157475" y="54870"/>
                      <a:pt x="100103" y="54870"/>
                    </a:cubicBezTo>
                    <a:cubicBezTo>
                      <a:pt x="42723" y="54870"/>
                      <a:pt x="17088" y="40234"/>
                      <a:pt x="17088" y="35357"/>
                    </a:cubicBezTo>
                    <a:cubicBezTo>
                      <a:pt x="17088" y="30480"/>
                      <a:pt x="43949" y="15850"/>
                      <a:pt x="100103" y="15850"/>
                    </a:cubicBezTo>
                    <a:close/>
                    <a:moveTo>
                      <a:pt x="183111" y="198755"/>
                    </a:moveTo>
                    <a:cubicBezTo>
                      <a:pt x="173344" y="203632"/>
                      <a:pt x="147709" y="214605"/>
                      <a:pt x="100103" y="214605"/>
                    </a:cubicBezTo>
                    <a:cubicBezTo>
                      <a:pt x="43949" y="214605"/>
                      <a:pt x="21971" y="203632"/>
                      <a:pt x="17088" y="199974"/>
                    </a:cubicBezTo>
                    <a:lnTo>
                      <a:pt x="17088" y="165831"/>
                    </a:lnTo>
                    <a:cubicBezTo>
                      <a:pt x="30518" y="171926"/>
                      <a:pt x="56154" y="178023"/>
                      <a:pt x="100103" y="178023"/>
                    </a:cubicBezTo>
                    <a:cubicBezTo>
                      <a:pt x="140388" y="178023"/>
                      <a:pt x="167242" y="170707"/>
                      <a:pt x="183111" y="163392"/>
                    </a:cubicBezTo>
                    <a:lnTo>
                      <a:pt x="183111" y="198755"/>
                    </a:lnTo>
                    <a:close/>
                    <a:moveTo>
                      <a:pt x="183111" y="146323"/>
                    </a:moveTo>
                    <a:cubicBezTo>
                      <a:pt x="173344" y="151200"/>
                      <a:pt x="147709" y="162173"/>
                      <a:pt x="100103" y="162173"/>
                    </a:cubicBezTo>
                    <a:cubicBezTo>
                      <a:pt x="43949" y="162173"/>
                      <a:pt x="21971" y="151200"/>
                      <a:pt x="17088" y="147543"/>
                    </a:cubicBezTo>
                    <a:lnTo>
                      <a:pt x="17088" y="110960"/>
                    </a:lnTo>
                    <a:cubicBezTo>
                      <a:pt x="30518" y="117056"/>
                      <a:pt x="56154" y="123152"/>
                      <a:pt x="100103" y="123152"/>
                    </a:cubicBezTo>
                    <a:cubicBezTo>
                      <a:pt x="140388" y="123152"/>
                      <a:pt x="167242" y="115837"/>
                      <a:pt x="183111" y="109741"/>
                    </a:cubicBezTo>
                    <a:lnTo>
                      <a:pt x="183111" y="146323"/>
                    </a:lnTo>
                    <a:close/>
                    <a:moveTo>
                      <a:pt x="183111" y="90227"/>
                    </a:moveTo>
                    <a:cubicBezTo>
                      <a:pt x="177008" y="93891"/>
                      <a:pt x="151373" y="106083"/>
                      <a:pt x="100103" y="106083"/>
                    </a:cubicBezTo>
                    <a:cubicBezTo>
                      <a:pt x="43949" y="106083"/>
                      <a:pt x="21971" y="95111"/>
                      <a:pt x="17088" y="91446"/>
                    </a:cubicBezTo>
                    <a:lnTo>
                      <a:pt x="17088" y="57309"/>
                    </a:lnTo>
                    <a:cubicBezTo>
                      <a:pt x="21971" y="59747"/>
                      <a:pt x="28080" y="62186"/>
                      <a:pt x="32963" y="63405"/>
                    </a:cubicBezTo>
                    <a:cubicBezTo>
                      <a:pt x="54934" y="69501"/>
                      <a:pt x="76906" y="71939"/>
                      <a:pt x="100103" y="71939"/>
                    </a:cubicBezTo>
                    <a:cubicBezTo>
                      <a:pt x="123293" y="71939"/>
                      <a:pt x="145271" y="69501"/>
                      <a:pt x="167242" y="63405"/>
                    </a:cubicBezTo>
                    <a:cubicBezTo>
                      <a:pt x="173344" y="62186"/>
                      <a:pt x="178228" y="59747"/>
                      <a:pt x="183111" y="57309"/>
                    </a:cubicBezTo>
                    <a:lnTo>
                      <a:pt x="183111" y="90227"/>
                    </a:lnTo>
                    <a:close/>
                  </a:path>
                </a:pathLst>
              </a:custGeom>
              <a:solidFill>
                <a:srgbClr val="2D5967"/>
              </a:solidFill>
              <a:ln w="641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12D2A"/>
                  </a:solidFill>
                  <a:effectLst/>
                  <a:uLnTx/>
                  <a:uFillTx/>
                  <a:latin typeface="Oracle Sans Tab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4962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5706FF-0339-6D62-BC9F-08AAC0179C2D}"/>
              </a:ext>
            </a:extLst>
          </p:cNvPr>
          <p:cNvSpPr txBox="1"/>
          <p:nvPr/>
        </p:nvSpPr>
        <p:spPr>
          <a:xfrm>
            <a:off x="1004239" y="1603802"/>
            <a:ext cx="1025679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>
                <a:latin typeface="Calibri" panose="020F0502020204030204" pitchFamily="34" charset="0"/>
                <a:ea typeface="Calibri" panose="020F0502020204030204" pitchFamily="34" charset="0"/>
              </a:rPr>
              <a:t>S</a:t>
            </a:r>
            <a:r>
              <a:rPr lang="es-E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esión día 2:</a:t>
            </a:r>
          </a:p>
          <a:p>
            <a:endParaRPr lang="es-ES" sz="1800" b="1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b="1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Modulo 3</a:t>
            </a:r>
            <a:endParaRPr lang="es-MX" sz="1800" dirty="0">
              <a:solidFill>
                <a:srgbClr val="C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Introducción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a HeatWave in-memory cluster: extreme performance para OLTP &amp; Data warehousing con MySQL HeatWave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OCI.</a:t>
            </a:r>
          </a:p>
          <a:p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Lab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Demo 3.</a:t>
            </a: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Demostración de MySQL HeatWave </a:t>
            </a:r>
            <a:r>
              <a:rPr lang="es-E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Query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Accelerator.</a:t>
            </a:r>
          </a:p>
          <a:p>
            <a:endParaRPr lang="es-E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b="1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Modulo 4</a:t>
            </a:r>
          </a:p>
          <a:p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Introducción a Actualizaciones (</a:t>
            </a:r>
            <a:r>
              <a:rPr lang="es-E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Upgrade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) MySQL Server. </a:t>
            </a:r>
          </a:p>
          <a:p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 MySQL Shell,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checkForServerUpgrade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</a:p>
          <a:p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Lab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Demo 4.</a:t>
            </a: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s-ES" dirty="0">
                <a:latin typeface="Calibri" panose="020F0502020204030204" pitchFamily="34" charset="0"/>
                <a:ea typeface="Calibri" panose="020F0502020204030204" pitchFamily="34" charset="0"/>
              </a:rPr>
              <a:t>P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reparación de MySQL 5.7 para 8.0 con MySQL Shell y </a:t>
            </a:r>
            <a:r>
              <a:rPr lang="es-ES" dirty="0" err="1">
                <a:latin typeface="Calibri" panose="020F0502020204030204" pitchFamily="34" charset="0"/>
                <a:ea typeface="Calibri" panose="020F0502020204030204" pitchFamily="34" charset="0"/>
              </a:rPr>
              <a:t>c</a:t>
            </a:r>
            <a:r>
              <a:rPr lang="es-E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heckFor</a:t>
            </a:r>
            <a:r>
              <a:rPr lang="es-ES" dirty="0" err="1">
                <a:latin typeface="Calibri" panose="020F0502020204030204" pitchFamily="34" charset="0"/>
                <a:ea typeface="Calibri" panose="020F0502020204030204" pitchFamily="34" charset="0"/>
              </a:rPr>
              <a:t>ServerUpgrade</a:t>
            </a: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517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46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0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0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0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1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1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1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1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1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2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2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46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2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27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28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3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3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35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36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39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46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7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0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08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09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1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5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467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5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6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4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37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38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3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3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29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3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468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2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26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2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22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17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18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13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1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09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1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469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295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29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29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0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6301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560</Words>
  <Application>Microsoft Macintosh PowerPoint</Application>
  <PresentationFormat>Panorámica</PresentationFormat>
  <Paragraphs>175</Paragraphs>
  <Slides>9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20" baseType="lpstr">
      <vt:lpstr>Arial</vt:lpstr>
      <vt:lpstr>Calibri</vt:lpstr>
      <vt:lpstr>Calibri Light</vt:lpstr>
      <vt:lpstr>Open Sans</vt:lpstr>
      <vt:lpstr>Open Sans Light</vt:lpstr>
      <vt:lpstr>Open Sans SemiBold</vt:lpstr>
      <vt:lpstr>Oracle Sans</vt:lpstr>
      <vt:lpstr>Oracle Sans Semi Bold</vt:lpstr>
      <vt:lpstr>Oracle Sans Tab</vt:lpstr>
      <vt:lpstr>Wingdings</vt:lpstr>
      <vt:lpstr>Tema de Office</vt:lpstr>
      <vt:lpstr>Temario Jumpstart MySQL HeatWave Database Service TELMEX</vt:lpstr>
      <vt:lpstr>Presentación de PowerPoint</vt:lpstr>
      <vt:lpstr>MySQL – Casos de Uso</vt:lpstr>
      <vt:lpstr>Presentación de PowerPoint</vt:lpstr>
      <vt:lpstr>MySQL on-premise + cloud </vt:lpstr>
      <vt:lpstr>MySQL HeatWave: servicio de base de datos completamente administrado</vt:lpstr>
      <vt:lpstr>Arquitectura Standalone</vt:lpstr>
      <vt:lpstr>Arquitectura HA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Temario Jumpstart MySQL HeatWave Database Service TELMEX</dc:title>
  <dc:creator>Cristian Aguilar</dc:creator>
  <cp:lastModifiedBy>Cristian Aguilar</cp:lastModifiedBy>
  <cp:revision>1</cp:revision>
  <dcterms:created xsi:type="dcterms:W3CDTF">2023-10-23T22:20:22Z</dcterms:created>
  <dcterms:modified xsi:type="dcterms:W3CDTF">2023-10-23T22:31:43Z</dcterms:modified>
</cp:coreProperties>
</file>

<file path=docProps/thumbnail.jpeg>
</file>